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88"/>
  </p:notesMasterIdLst>
  <p:handoutMasterIdLst>
    <p:handoutMasterId r:id="rId89"/>
  </p:handoutMasterIdLst>
  <p:sldIdLst>
    <p:sldId id="327" r:id="rId2"/>
    <p:sldId id="258" r:id="rId3"/>
    <p:sldId id="259" r:id="rId4"/>
    <p:sldId id="276" r:id="rId5"/>
    <p:sldId id="260" r:id="rId6"/>
    <p:sldId id="263" r:id="rId7"/>
    <p:sldId id="318" r:id="rId8"/>
    <p:sldId id="333" r:id="rId9"/>
    <p:sldId id="328" r:id="rId10"/>
    <p:sldId id="344" r:id="rId11"/>
    <p:sldId id="345" r:id="rId12"/>
    <p:sldId id="336" r:id="rId13"/>
    <p:sldId id="270" r:id="rId14"/>
    <p:sldId id="275" r:id="rId15"/>
    <p:sldId id="265" r:id="rId16"/>
    <p:sldId id="271" r:id="rId17"/>
    <p:sldId id="313" r:id="rId18"/>
    <p:sldId id="287" r:id="rId19"/>
    <p:sldId id="386" r:id="rId20"/>
    <p:sldId id="289" r:id="rId21"/>
    <p:sldId id="384" r:id="rId22"/>
    <p:sldId id="385" r:id="rId23"/>
    <p:sldId id="288" r:id="rId24"/>
    <p:sldId id="330" r:id="rId25"/>
    <p:sldId id="329" r:id="rId26"/>
    <p:sldId id="278" r:id="rId27"/>
    <p:sldId id="320" r:id="rId28"/>
    <p:sldId id="321" r:id="rId29"/>
    <p:sldId id="279" r:id="rId30"/>
    <p:sldId id="315" r:id="rId31"/>
    <p:sldId id="316" r:id="rId32"/>
    <p:sldId id="280" r:id="rId33"/>
    <p:sldId id="282" r:id="rId34"/>
    <p:sldId id="283" r:id="rId35"/>
    <p:sldId id="284" r:id="rId36"/>
    <p:sldId id="285" r:id="rId37"/>
    <p:sldId id="286" r:id="rId38"/>
    <p:sldId id="272" r:id="rId39"/>
    <p:sldId id="334" r:id="rId40"/>
    <p:sldId id="335" r:id="rId41"/>
    <p:sldId id="371" r:id="rId42"/>
    <p:sldId id="372" r:id="rId43"/>
    <p:sldId id="383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266" r:id="rId55"/>
    <p:sldId id="356" r:id="rId56"/>
    <p:sldId id="357" r:id="rId57"/>
    <p:sldId id="358" r:id="rId58"/>
    <p:sldId id="359" r:id="rId59"/>
    <p:sldId id="360" r:id="rId60"/>
    <p:sldId id="290" r:id="rId61"/>
    <p:sldId id="291" r:id="rId62"/>
    <p:sldId id="304" r:id="rId63"/>
    <p:sldId id="322" r:id="rId64"/>
    <p:sldId id="323" r:id="rId65"/>
    <p:sldId id="324" r:id="rId66"/>
    <p:sldId id="325" r:id="rId67"/>
    <p:sldId id="326" r:id="rId68"/>
    <p:sldId id="298" r:id="rId69"/>
    <p:sldId id="341" r:id="rId70"/>
    <p:sldId id="299" r:id="rId71"/>
    <p:sldId id="300" r:id="rId72"/>
    <p:sldId id="301" r:id="rId73"/>
    <p:sldId id="302" r:id="rId74"/>
    <p:sldId id="303" r:id="rId75"/>
    <p:sldId id="307" r:id="rId76"/>
    <p:sldId id="337" r:id="rId77"/>
    <p:sldId id="305" r:id="rId78"/>
    <p:sldId id="306" r:id="rId79"/>
    <p:sldId id="308" r:id="rId80"/>
    <p:sldId id="342" r:id="rId81"/>
    <p:sldId id="343" r:id="rId82"/>
    <p:sldId id="310" r:id="rId83"/>
    <p:sldId id="340" r:id="rId84"/>
    <p:sldId id="346" r:id="rId85"/>
    <p:sldId id="268" r:id="rId86"/>
    <p:sldId id="311" r:id="rId8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ł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81796" autoAdjust="0"/>
  </p:normalViewPr>
  <p:slideViewPr>
    <p:cSldViewPr>
      <p:cViewPr varScale="1">
        <p:scale>
          <a:sx n="89" d="100"/>
          <a:sy n="89" d="100"/>
        </p:scale>
        <p:origin x="-3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2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21942-D4A9-4D5B-B9B7-2D023F06C6EA}" type="datetimeFigureOut">
              <a:rPr lang="pl-PL" smtClean="0"/>
              <a:pPr/>
              <a:t>2011-02-27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BC54-65CD-4345-9E86-A8AAB03E99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A6980-ED4C-43E3-8BC0-733FDBC6AC5E}" type="datetimeFigureOut">
              <a:rPr lang="pl-PL" smtClean="0"/>
              <a:pPr/>
              <a:t>2011-02-27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FC12-2ECB-4AF0-B270-FFEC7803978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0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60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61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63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64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66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67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69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70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71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72</a:t>
            </a:fld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73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74</a:t>
            </a:fld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75</a:t>
            </a:fld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76</a:t>
            </a:fld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77</a:t>
            </a:fld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79</a:t>
            </a:fld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80</a:t>
            </a:fld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82</a:t>
            </a:fld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83</a:t>
            </a:fld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84</a:t>
            </a:fld>
            <a:endParaRPr lang="pl-P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85</a:t>
            </a:fld>
            <a:endParaRPr lang="pl-P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C12-2ECB-4AF0-B270-FFEC78039788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54582F2-2CBC-4B6F-9D7D-6C95E4EC3A87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3A1D-0E1A-472C-A567-AF867E0DBCCB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A86-AE7D-4A31-A067-4DFBE40E0249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FC73-480D-46EF-AD83-072F8DBA6550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750578F-4E35-44BF-AD09-E90A11E1AA81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BE46-77F5-4D51-A688-9E971F626BC5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1347-31CD-4C7A-88AA-459E062A91CD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8D7C-363A-4EEF-8374-5D0048947B1C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1927-E78F-4A83-BF96-F78B27079CA1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82264-E543-4898-A58A-53D72BFD71CD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E4754-D99B-4D03-A63F-BCD559891AC5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C9769E-C44C-4AFB-BDA4-C3BC0CF46FD4}" type="datetime11">
              <a:rPr lang="pl-PL" smtClean="0"/>
              <a:pPr/>
              <a:t>22:21:47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069B95-7231-43D7-939F-2955A96E61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jet_0001.wmv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structures.wmv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snow.wmv" TargetMode="Externa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square.wmv" TargetMode="Externa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ecal.wmv" TargetMode="External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acal_0001.wmv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ktorat\seminarium\ecal_0001.wmv" TargetMode="External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219200" y="3571876"/>
            <a:ext cx="6858000" cy="135732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method</a:t>
            </a:r>
            <a:r>
              <a:rPr lang="pl-PL" dirty="0" smtClean="0"/>
              <a:t> for </a:t>
            </a:r>
            <a:r>
              <a:rPr lang="pl-PL" dirty="0" err="1" smtClean="0"/>
              <a:t>simulation</a:t>
            </a:r>
            <a:r>
              <a:rPr lang="pl-PL" dirty="0" smtClean="0"/>
              <a:t> of </a:t>
            </a:r>
            <a:r>
              <a:rPr lang="pl-PL" dirty="0" err="1" smtClean="0"/>
              <a:t>self-organization</a:t>
            </a:r>
            <a:r>
              <a:rPr lang="pl-PL" dirty="0" smtClean="0"/>
              <a:t> </a:t>
            </a:r>
            <a:r>
              <a:rPr lang="pl-PL" dirty="0" err="1" smtClean="0"/>
              <a:t>phenomena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Rafał Sienkiewicz</a:t>
            </a:r>
          </a:p>
          <a:p>
            <a:r>
              <a:rPr lang="pl-PL" dirty="0" err="1" smtClean="0"/>
              <a:t>Gdansk</a:t>
            </a:r>
            <a:r>
              <a:rPr lang="pl-PL" dirty="0" smtClean="0"/>
              <a:t> </a:t>
            </a:r>
            <a:r>
              <a:rPr lang="pl-PL" dirty="0" err="1" smtClean="0"/>
              <a:t>University</a:t>
            </a:r>
            <a:r>
              <a:rPr lang="pl-PL" dirty="0" smtClean="0"/>
              <a:t> of Technology, Gdańsk, Poland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52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 – </a:t>
            </a:r>
            <a:r>
              <a:rPr lang="pl-PL" dirty="0" err="1" smtClean="0"/>
              <a:t>jet</a:t>
            </a:r>
            <a:r>
              <a:rPr lang="pl-PL" dirty="0" smtClean="0"/>
              <a:t> </a:t>
            </a:r>
            <a:r>
              <a:rPr lang="pl-PL" dirty="0" err="1" smtClean="0"/>
              <a:t>propulsion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10</a:t>
            </a:fld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3000364" y="4500570"/>
            <a:ext cx="857256" cy="57150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3857620" y="5072074"/>
            <a:ext cx="1285884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786182" y="4500570"/>
            <a:ext cx="1357322" cy="461665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Particles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71868" y="2571744"/>
            <a:ext cx="3214710" cy="461665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Complex</a:t>
            </a:r>
            <a:r>
              <a:rPr lang="pl-PL" sz="2400" dirty="0" smtClean="0">
                <a:solidFill>
                  <a:schemeClr val="bg1"/>
                </a:solidFill>
              </a:rPr>
              <a:t> of </a:t>
            </a:r>
            <a:r>
              <a:rPr lang="pl-PL" sz="2400" dirty="0" err="1" smtClean="0">
                <a:solidFill>
                  <a:schemeClr val="bg1"/>
                </a:solidFill>
              </a:rPr>
              <a:t>particles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19" name="Łącznik prosty 18"/>
          <p:cNvCxnSpPr/>
          <p:nvPr/>
        </p:nvCxnSpPr>
        <p:spPr>
          <a:xfrm rot="10800000">
            <a:off x="3571868" y="3000372"/>
            <a:ext cx="28575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5400000">
            <a:off x="2857488" y="3000372"/>
            <a:ext cx="714380" cy="7143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 – </a:t>
            </a:r>
            <a:r>
              <a:rPr lang="pl-PL" dirty="0" err="1" smtClean="0"/>
              <a:t>jet</a:t>
            </a:r>
            <a:r>
              <a:rPr lang="pl-PL" dirty="0" smtClean="0"/>
              <a:t> </a:t>
            </a:r>
            <a:r>
              <a:rPr lang="pl-PL" dirty="0" err="1" smtClean="0"/>
              <a:t>propulsion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" name="jet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200" y="1285200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ran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600825" cy="4953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 – random </a:t>
            </a:r>
            <a:r>
              <a:rPr lang="pl-PL" dirty="0" err="1" smtClean="0"/>
              <a:t>structures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 – random </a:t>
            </a:r>
            <a:r>
              <a:rPr lang="pl-PL" dirty="0" err="1" smtClean="0"/>
              <a:t>structures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5" name="structure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1113" y="1219200"/>
            <a:ext cx="6581775" cy="493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Programs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Programs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a </a:t>
            </a:r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interpreted</a:t>
            </a:r>
            <a:r>
              <a:rPr lang="pl-PL" dirty="0" smtClean="0"/>
              <a:t> as a program </a:t>
            </a:r>
            <a:r>
              <a:rPr lang="pl-PL" dirty="0" err="1" smtClean="0"/>
              <a:t>written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declarative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(</a:t>
            </a:r>
            <a:r>
              <a:rPr lang="pl-PL" dirty="0" err="1" smtClean="0"/>
              <a:t>simplified</a:t>
            </a:r>
            <a:r>
              <a:rPr lang="pl-PL" dirty="0" smtClean="0"/>
              <a:t> Prolog)</a:t>
            </a:r>
          </a:p>
        </p:txBody>
      </p:sp>
      <p:pic>
        <p:nvPicPr>
          <p:cNvPr id="5" name="Obraz 4" descr="uc_example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643314"/>
            <a:ext cx="4474800" cy="101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Programs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 program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pl-PL" dirty="0" err="1" smtClean="0"/>
              <a:t>selectively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 and </a:t>
            </a:r>
            <a:r>
              <a:rPr lang="pl-PL" dirty="0" err="1" smtClean="0"/>
              <a:t>remove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neighbourhood</a:t>
            </a:r>
            <a:r>
              <a:rPr lang="pl-PL" dirty="0" smtClean="0"/>
              <a:t> </a:t>
            </a:r>
          </a:p>
          <a:p>
            <a:r>
              <a:rPr lang="pl-PL" dirty="0" smtClean="0"/>
              <a:t>Stage1: </a:t>
            </a:r>
            <a:r>
              <a:rPr lang="pl-PL" dirty="0" err="1" smtClean="0"/>
              <a:t>searching</a:t>
            </a:r>
            <a:r>
              <a:rPr lang="pl-PL" dirty="0" smtClean="0"/>
              <a:t> - </a:t>
            </a:r>
            <a:r>
              <a:rPr lang="pl-PL" dirty="0" err="1" smtClean="0"/>
              <a:t>asking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of </a:t>
            </a:r>
            <a:r>
              <a:rPr lang="pl-PL" dirty="0" err="1" smtClean="0"/>
              <a:t>particle</a:t>
            </a:r>
            <a:r>
              <a:rPr lang="pl-PL" dirty="0" smtClean="0"/>
              <a:t> and state of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walls</a:t>
            </a:r>
            <a:r>
              <a:rPr lang="pl-PL" dirty="0" smtClean="0"/>
              <a:t> (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r>
              <a:rPr lang="pl-PL" dirty="0" smtClean="0"/>
              <a:t>,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adjacent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Possibility</a:t>
            </a:r>
            <a:r>
              <a:rPr lang="pl-PL" dirty="0" smtClean="0"/>
              <a:t> of </a:t>
            </a:r>
            <a:r>
              <a:rPr lang="pl-PL" dirty="0" err="1" smtClean="0"/>
              <a:t>checking</a:t>
            </a:r>
            <a:r>
              <a:rPr lang="pl-PL" dirty="0" smtClean="0"/>
              <a:t> an </a:t>
            </a:r>
            <a:r>
              <a:rPr lang="pl-PL" dirty="0" err="1" smtClean="0"/>
              <a:t>optional</a:t>
            </a:r>
            <a:r>
              <a:rPr lang="pl-PL" dirty="0" smtClean="0"/>
              <a:t> </a:t>
            </a:r>
            <a:r>
              <a:rPr lang="pl-PL" dirty="0" err="1" smtClean="0"/>
              <a:t>condition</a:t>
            </a:r>
            <a:r>
              <a:rPr lang="pl-PL" dirty="0" smtClean="0"/>
              <a:t> of </a:t>
            </a:r>
            <a:r>
              <a:rPr lang="pl-PL" dirty="0" err="1" smtClean="0"/>
              <a:t>nonexistence</a:t>
            </a:r>
            <a:r>
              <a:rPr lang="pl-PL" dirty="0" smtClean="0"/>
              <a:t> of a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complex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(</a:t>
            </a:r>
            <a:r>
              <a:rPr lang="pl-PL" dirty="0" err="1" smtClean="0"/>
              <a:t>reaction</a:t>
            </a:r>
            <a:r>
              <a:rPr lang="pl-PL" dirty="0" smtClean="0"/>
              <a:t> inhibitor)</a:t>
            </a:r>
          </a:p>
          <a:p>
            <a:r>
              <a:rPr lang="pl-PL" dirty="0" err="1" smtClean="0"/>
              <a:t>Stage</a:t>
            </a:r>
            <a:r>
              <a:rPr lang="pl-PL" dirty="0" smtClean="0"/>
              <a:t> 2: </a:t>
            </a:r>
            <a:r>
              <a:rPr lang="pl-PL" dirty="0" err="1" smtClean="0"/>
              <a:t>acting</a:t>
            </a:r>
            <a:r>
              <a:rPr lang="pl-PL" dirty="0" smtClean="0"/>
              <a:t> - </a:t>
            </a:r>
            <a:r>
              <a:rPr lang="pl-PL" dirty="0" err="1" smtClean="0"/>
              <a:t>creating</a:t>
            </a:r>
            <a:r>
              <a:rPr lang="pl-PL" dirty="0" smtClean="0"/>
              <a:t> and </a:t>
            </a:r>
            <a:r>
              <a:rPr lang="pl-PL" dirty="0" err="1" smtClean="0"/>
              <a:t>removing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Programs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Declarative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provides</a:t>
            </a:r>
            <a:r>
              <a:rPr lang="pl-PL" dirty="0" smtClean="0"/>
              <a:t> ”</a:t>
            </a:r>
            <a:r>
              <a:rPr lang="pl-PL" dirty="0" err="1" smtClean="0"/>
              <a:t>softness</a:t>
            </a:r>
            <a:r>
              <a:rPr lang="pl-PL" dirty="0" smtClean="0"/>
              <a:t>” –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program </a:t>
            </a:r>
            <a:r>
              <a:rPr lang="pl-PL" dirty="0" err="1" smtClean="0"/>
              <a:t>code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result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program </a:t>
            </a:r>
            <a:r>
              <a:rPr lang="pl-PL" dirty="0" err="1" smtClean="0"/>
              <a:t>activity</a:t>
            </a:r>
            <a:endParaRPr lang="pl-PL" dirty="0" smtClean="0"/>
          </a:p>
          <a:p>
            <a:r>
              <a:rPr lang="pl-PL" dirty="0" smtClean="0"/>
              <a:t>No high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> and action </a:t>
            </a:r>
            <a:r>
              <a:rPr lang="pl-PL" dirty="0" err="1" smtClean="0"/>
              <a:t>instructions</a:t>
            </a:r>
            <a:endParaRPr lang="pl-PL" dirty="0" smtClean="0"/>
          </a:p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 global </a:t>
            </a:r>
            <a:r>
              <a:rPr lang="pl-PL" dirty="0" err="1" smtClean="0"/>
              <a:t>rules</a:t>
            </a:r>
            <a:r>
              <a:rPr lang="pl-PL" dirty="0" smtClean="0"/>
              <a:t> </a:t>
            </a:r>
            <a:r>
              <a:rPr lang="pl-PL" dirty="0" err="1" smtClean="0"/>
              <a:t>governing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no fitness </a:t>
            </a:r>
            <a:r>
              <a:rPr lang="pl-PL" dirty="0" err="1" smtClean="0"/>
              <a:t>function</a:t>
            </a:r>
            <a:r>
              <a:rPr lang="pl-PL" dirty="0" smtClean="0"/>
              <a:t> </a:t>
            </a:r>
            <a:r>
              <a:rPr lang="pl-PL" dirty="0" err="1" smtClean="0"/>
              <a:t>specified</a:t>
            </a:r>
            <a:r>
              <a:rPr lang="pl-PL" dirty="0" smtClean="0"/>
              <a:t>)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29600" cy="990600"/>
          </a:xfrm>
        </p:spPr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program():–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action().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search():–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exists([1,1,1,1,1,1,1,1] bound to V1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bound to V2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bound to V3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exists([0,0,0,0,1,1,1,1] bound to V4 in S).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exists([1,0,1,0,1,0,1,0]).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bind(V2 to V5 in SW)</a:t>
            </a:r>
            <a:endParaRPr lang="pl-PL" sz="1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commands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Structure</a:t>
            </a:r>
            <a:r>
              <a:rPr lang="pl-PL" dirty="0" smtClean="0"/>
              <a:t> </a:t>
            </a:r>
            <a:r>
              <a:rPr lang="pl-PL" dirty="0" err="1" smtClean="0"/>
              <a:t>maintaing</a:t>
            </a:r>
            <a:r>
              <a:rPr lang="pl-PL" dirty="0" smtClean="0"/>
              <a:t>: program, action, </a:t>
            </a:r>
            <a:r>
              <a:rPr lang="pl-PL" dirty="0" err="1" smtClean="0"/>
              <a:t>search</a:t>
            </a:r>
            <a:r>
              <a:rPr lang="pl-PL" dirty="0" smtClean="0"/>
              <a:t>, </a:t>
            </a:r>
            <a:r>
              <a:rPr lang="pl-PL" dirty="0" err="1" smtClean="0"/>
              <a:t>structure</a:t>
            </a:r>
            <a:r>
              <a:rPr lang="pl-PL" dirty="0" smtClean="0"/>
              <a:t>, not</a:t>
            </a:r>
          </a:p>
          <a:p>
            <a:r>
              <a:rPr lang="pl-PL" dirty="0" err="1" smtClean="0"/>
              <a:t>Searching</a:t>
            </a:r>
            <a:r>
              <a:rPr lang="pl-PL" dirty="0" smtClean="0"/>
              <a:t>: </a:t>
            </a:r>
            <a:r>
              <a:rPr lang="pl-PL" dirty="0" err="1" smtClean="0"/>
              <a:t>exists</a:t>
            </a:r>
            <a:r>
              <a:rPr lang="pl-PL" dirty="0" smtClean="0"/>
              <a:t> [</a:t>
            </a:r>
            <a:r>
              <a:rPr lang="pl-PL" dirty="0" err="1" smtClean="0"/>
              <a:t>type</a:t>
            </a:r>
            <a:r>
              <a:rPr lang="pl-PL" dirty="0" smtClean="0"/>
              <a:t>/not </a:t>
            </a:r>
            <a:r>
              <a:rPr lang="pl-PL" dirty="0" err="1" smtClean="0"/>
              <a:t>type</a:t>
            </a:r>
            <a:r>
              <a:rPr lang="pl-PL" dirty="0" smtClean="0"/>
              <a:t>] [</a:t>
            </a:r>
            <a:r>
              <a:rPr lang="pl-PL" dirty="0" err="1" smtClean="0"/>
              <a:t>bound</a:t>
            </a:r>
            <a:r>
              <a:rPr lang="pl-PL" dirty="0" smtClean="0"/>
              <a:t>/</a:t>
            </a:r>
            <a:r>
              <a:rPr lang="pl-PL" dirty="0" err="1" smtClean="0"/>
              <a:t>not-bound</a:t>
            </a:r>
            <a:r>
              <a:rPr lang="pl-PL" dirty="0" smtClean="0"/>
              <a:t>/</a:t>
            </a:r>
            <a:r>
              <a:rPr lang="pl-PL" dirty="0" err="1" smtClean="0"/>
              <a:t>adjacent</a:t>
            </a:r>
            <a:r>
              <a:rPr lang="pl-PL" dirty="0" smtClean="0"/>
              <a:t>] </a:t>
            </a:r>
            <a:r>
              <a:rPr lang="pl-PL" dirty="0" err="1" smtClean="0"/>
              <a:t>[i</a:t>
            </a:r>
            <a:r>
              <a:rPr lang="pl-PL" dirty="0" smtClean="0"/>
              <a:t>n </a:t>
            </a:r>
            <a:r>
              <a:rPr lang="pl-PL" dirty="0" err="1" smtClean="0"/>
              <a:t>dir</a:t>
            </a:r>
            <a:r>
              <a:rPr lang="pl-PL" dirty="0" smtClean="0"/>
              <a:t>] [to </a:t>
            </a:r>
            <a:r>
              <a:rPr lang="pl-PL" dirty="0" err="1" smtClean="0"/>
              <a:t>vx</a:t>
            </a:r>
            <a:r>
              <a:rPr lang="pl-PL" dirty="0" smtClean="0"/>
              <a:t>], </a:t>
            </a:r>
            <a:r>
              <a:rPr lang="pl-PL" dirty="0" err="1" smtClean="0"/>
              <a:t>mark</a:t>
            </a:r>
            <a:r>
              <a:rPr lang="pl-PL" dirty="0" smtClean="0"/>
              <a:t> v</a:t>
            </a:r>
          </a:p>
          <a:p>
            <a:pPr lvl="1"/>
            <a:r>
              <a:rPr lang="pl-PL" dirty="0" err="1" smtClean="0"/>
              <a:t>Ask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: </a:t>
            </a:r>
            <a:r>
              <a:rPr lang="pl-PL" dirty="0" err="1" smtClean="0"/>
              <a:t>type</a:t>
            </a:r>
            <a:r>
              <a:rPr lang="pl-PL" dirty="0" smtClean="0"/>
              <a:t>, state of </a:t>
            </a:r>
            <a:r>
              <a:rPr lang="pl-PL" dirty="0" err="1" smtClean="0"/>
              <a:t>walls</a:t>
            </a:r>
            <a:r>
              <a:rPr lang="pl-PL" dirty="0" smtClean="0"/>
              <a:t>, </a:t>
            </a:r>
            <a:r>
              <a:rPr lang="pl-PL" dirty="0" err="1" smtClean="0"/>
              <a:t>relation</a:t>
            </a:r>
            <a:r>
              <a:rPr lang="pl-PL" dirty="0" smtClean="0"/>
              <a:t> to </a:t>
            </a:r>
            <a:r>
              <a:rPr lang="pl-PL" dirty="0" err="1" smtClean="0"/>
              <a:t>previously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position</a:t>
            </a:r>
            <a:r>
              <a:rPr lang="pl-PL" dirty="0" smtClean="0"/>
              <a:t> and </a:t>
            </a:r>
            <a:r>
              <a:rPr lang="pl-PL" dirty="0" err="1" smtClean="0"/>
              <a:t>velocity</a:t>
            </a:r>
            <a:endParaRPr lang="pl-PL" dirty="0" smtClean="0"/>
          </a:p>
          <a:p>
            <a:pPr lvl="1"/>
            <a:r>
              <a:rPr lang="pl-PL" dirty="0" err="1" smtClean="0"/>
              <a:t>Backtracing</a:t>
            </a:r>
            <a:endParaRPr lang="pl-PL" dirty="0" smtClean="0"/>
          </a:p>
          <a:p>
            <a:r>
              <a:rPr lang="pl-PL" dirty="0" smtClean="0"/>
              <a:t>Action: bind, </a:t>
            </a:r>
            <a:r>
              <a:rPr lang="pl-PL" dirty="0" err="1" smtClean="0"/>
              <a:t>unbind</a:t>
            </a:r>
            <a:r>
              <a:rPr lang="pl-PL" dirty="0" smtClean="0"/>
              <a:t>, </a:t>
            </a:r>
            <a:r>
              <a:rPr lang="pl-PL" dirty="0" err="1" smtClean="0"/>
              <a:t>move</a:t>
            </a:r>
            <a:endParaRPr lang="pl-PL" dirty="0" smtClean="0"/>
          </a:p>
          <a:p>
            <a:pPr lvl="1"/>
            <a:r>
              <a:rPr lang="pl-PL" dirty="0" err="1" smtClean="0"/>
              <a:t>Imperative</a:t>
            </a:r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i="1" dirty="0" err="1" smtClean="0"/>
              <a:t>DigiHive</a:t>
            </a:r>
            <a:r>
              <a:rPr lang="pl-PL" i="1" dirty="0" smtClean="0"/>
              <a:t> environment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features</a:t>
            </a:r>
            <a:r>
              <a:rPr lang="pl-PL" dirty="0" smtClean="0"/>
              <a:t>,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programs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3372" name="Picture 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020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Encoding</a:t>
            </a:r>
            <a:r>
              <a:rPr lang="pl-PL" dirty="0" smtClean="0"/>
              <a:t> </a:t>
            </a:r>
            <a:r>
              <a:rPr lang="pl-PL" dirty="0" err="1" smtClean="0"/>
              <a:t>stack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21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67544" y="1196752"/>
          <a:ext cx="3898776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77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ointer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and 2 (1 byte)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Specification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(1,1,0,0,×,×,×,×)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endParaRPr kumimoji="0" lang="pl-PL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Pointers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(2) – 1 </a:t>
                      </a: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byte</a:t>
                      </a:r>
                      <a:endParaRPr kumimoji="0" lang="pl-PL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mask</a:t>
                      </a:r>
                      <a:endParaRPr kumimoji="0" lang="pl-PL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kumimoji="0" lang="pl-PL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Exists</a:t>
                      </a:r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(0,0,1,1,×,×,×,×)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kumimoji="0" lang="pl-PL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 (1,1,1,1,×,×,×,×)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…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Encoding</a:t>
            </a:r>
            <a:r>
              <a:rPr lang="pl-PL" dirty="0" smtClean="0"/>
              <a:t> - </a:t>
            </a:r>
            <a:r>
              <a:rPr lang="pl-PL" dirty="0" err="1" smtClean="0"/>
              <a:t>specification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Exists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Action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27585" y="1772816"/>
          <a:ext cx="7056783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7"/>
                <a:gridCol w="1800200"/>
                <a:gridCol w="1008112"/>
                <a:gridCol w="1080120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0</a:t>
                      </a:r>
                      <a:r>
                        <a:rPr lang="pl-PL" baseline="0" dirty="0" smtClean="0"/>
                        <a:t> – not </a:t>
                      </a:r>
                      <a:r>
                        <a:rPr lang="pl-PL" baseline="0" dirty="0" err="1" smtClean="0"/>
                        <a:t>t</a:t>
                      </a:r>
                      <a:r>
                        <a:rPr lang="pl-PL" dirty="0" err="1" smtClean="0"/>
                        <a:t>ype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1 </a:t>
                      </a:r>
                      <a:r>
                        <a:rPr lang="pl-PL" baseline="0" dirty="0" smtClean="0"/>
                        <a:t>- </a:t>
                      </a:r>
                      <a:r>
                        <a:rPr lang="pl-PL" baseline="0" dirty="0" err="1" smtClean="0"/>
                        <a:t>type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00 - not </a:t>
                      </a:r>
                      <a:r>
                        <a:rPr lang="pl-PL" dirty="0" err="1" smtClean="0"/>
                        <a:t>bound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01 – </a:t>
                      </a:r>
                      <a:r>
                        <a:rPr lang="pl-PL" dirty="0" err="1" smtClean="0"/>
                        <a:t>adjacent</a:t>
                      </a:r>
                      <a:endParaRPr lang="pl-PL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10 -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b</a:t>
                      </a:r>
                      <a:r>
                        <a:rPr lang="pl-PL" dirty="0" err="1" smtClean="0"/>
                        <a:t>ound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– to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11 - </a:t>
                      </a:r>
                      <a:r>
                        <a:rPr lang="pl-PL" dirty="0" err="1" smtClean="0"/>
                        <a:t>in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– </a:t>
                      </a:r>
                      <a:r>
                        <a:rPr lang="pl-PL" dirty="0" err="1" smtClean="0"/>
                        <a:t>mark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 bit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</a:t>
                      </a:r>
                      <a:r>
                        <a:rPr lang="pl-PL" dirty="0" err="1" smtClean="0"/>
                        <a:t>bits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</a:t>
                      </a:r>
                      <a:r>
                        <a:rPr lang="pl-PL" dirty="0" err="1" smtClean="0"/>
                        <a:t>bits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</a:t>
                      </a:r>
                      <a:r>
                        <a:rPr lang="pl-PL" dirty="0" err="1" smtClean="0"/>
                        <a:t>bits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bit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27584" y="4221088"/>
          <a:ext cx="6279097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2073830"/>
                <a:gridCol w="1483365"/>
                <a:gridCol w="156977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Unused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00 -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bind</a:t>
                      </a:r>
                    </a:p>
                    <a:p>
                      <a:r>
                        <a:rPr lang="pl-PL" dirty="0" smtClean="0"/>
                        <a:t>10 - </a:t>
                      </a:r>
                      <a:r>
                        <a:rPr lang="pl-PL" dirty="0" err="1" smtClean="0"/>
                        <a:t>move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01 – </a:t>
                      </a:r>
                      <a:r>
                        <a:rPr lang="pl-PL" dirty="0" err="1" smtClean="0"/>
                        <a:t>unbind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– to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1 - </a:t>
                      </a:r>
                      <a:r>
                        <a:rPr lang="pl-PL" dirty="0" err="1" smtClean="0"/>
                        <a:t>in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4 </a:t>
                      </a:r>
                      <a:r>
                        <a:rPr lang="pl-PL" dirty="0" err="1" smtClean="0"/>
                        <a:t>bits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 </a:t>
                      </a:r>
                      <a:r>
                        <a:rPr lang="pl-PL" dirty="0" err="1" smtClean="0"/>
                        <a:t>bits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bit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bit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6186502" cy="5143536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program():–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action().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search():–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exists([1,1,1,1,1,1,1,1]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V1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V2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V3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exists([0,0,0,0,1,1,1,1] bound to V4 in S).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exists([1,0,1,0,1,0,1,0]).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bind(V2 to V5 in SW)</a:t>
            </a:r>
            <a:endParaRPr lang="pl-PL" sz="1400" b="1" dirty="0">
              <a:latin typeface="Courier New" pitchFamily="49" charset="0"/>
            </a:endParaRPr>
          </a:p>
        </p:txBody>
      </p:sp>
      <p:pic>
        <p:nvPicPr>
          <p:cNvPr id="70" name="Obraz 69" descr="searched_structure2a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1357299"/>
            <a:ext cx="3606018" cy="21431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earched_structure2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357298"/>
            <a:ext cx="3214710" cy="21431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6186502" cy="5143536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program():–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action().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search():–</a:t>
            </a:r>
            <a:r>
              <a:rPr lang="pl-PL" sz="1400" b="1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exists([1,1,1,1,1,1,1,1]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V1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V2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exists([1,1,1,1,0,0,0,0] 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		</a:t>
            </a:r>
            <a:r>
              <a:rPr lang="en-US" sz="1400" b="1" dirty="0" smtClean="0">
                <a:latin typeface="Courier New" pitchFamily="49" charset="0"/>
              </a:rPr>
              <a:t>bound to V3 </a:t>
            </a:r>
            <a:r>
              <a:rPr lang="pl-PL" sz="1400" b="1" dirty="0" smtClean="0">
                <a:latin typeface="Courier New" pitchFamily="49" charset="0"/>
              </a:rPr>
              <a:t>i</a:t>
            </a:r>
            <a:r>
              <a:rPr lang="en-US" sz="1400" b="1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exists([0,0,0,0,1,1,1,1] bound to V4 in S).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exists([1,0,1,0,1,0,1,0]).</a:t>
            </a:r>
            <a:endParaRPr lang="pl-PL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b="1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b="1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</a:rPr>
              <a:t>bind(V2 to V5 in SW)</a:t>
            </a:r>
            <a:endParaRPr lang="pl-PL" sz="1400" b="1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search(), 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638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0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1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2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3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4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5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o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o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536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0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1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2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4340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433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6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7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8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59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1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3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4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5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6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7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8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69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0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6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7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8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79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5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6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7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8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89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0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1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3315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3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4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5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7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8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39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0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1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3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4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5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7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2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3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4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5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0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1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2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3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4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5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6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79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3" name="pole tekstowe 72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exists([1,1,1,1,1,1,1,1] 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bound to V1 </a:t>
            </a: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2291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8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9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0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1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2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3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4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5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6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7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8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9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0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1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2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3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8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9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0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1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6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7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8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9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0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1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2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3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2" name="pole tekstowe 71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Basic </a:t>
            </a:r>
            <a:r>
              <a:rPr lang="pl-PL" dirty="0" err="1" smtClean="0"/>
              <a:t>features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00948" cy="4525963"/>
          </a:xfrm>
        </p:spPr>
        <p:txBody>
          <a:bodyPr>
            <a:normAutofit/>
          </a:bodyPr>
          <a:lstStyle/>
          <a:p>
            <a:r>
              <a:rPr lang="pl-PL" dirty="0" smtClean="0"/>
              <a:t>An </a:t>
            </a:r>
            <a:r>
              <a:rPr lang="pl-PL" dirty="0" err="1" smtClean="0"/>
              <a:t>abstract</a:t>
            </a:r>
            <a:r>
              <a:rPr lang="pl-PL" dirty="0" smtClean="0"/>
              <a:t> environment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artificial</a:t>
            </a:r>
            <a:r>
              <a:rPr lang="pl-PL" dirty="0" smtClean="0"/>
              <a:t> life </a:t>
            </a:r>
            <a:r>
              <a:rPr lang="pl-PL" dirty="0" err="1" smtClean="0"/>
              <a:t>simulations</a:t>
            </a:r>
            <a:endParaRPr lang="pl-PL" dirty="0" smtClean="0"/>
          </a:p>
          <a:p>
            <a:r>
              <a:rPr lang="pl-PL" dirty="0" smtClean="0"/>
              <a:t>2 </a:t>
            </a:r>
            <a:r>
              <a:rPr lang="pl-PL" dirty="0" err="1" smtClean="0"/>
              <a:t>dimensional</a:t>
            </a:r>
            <a:r>
              <a:rPr lang="pl-PL" dirty="0" smtClean="0"/>
              <a:t> </a:t>
            </a:r>
            <a:r>
              <a:rPr lang="pl-PL" dirty="0" err="1" smtClean="0"/>
              <a:t>lattice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periodic</a:t>
            </a:r>
            <a:r>
              <a:rPr lang="pl-PL" dirty="0" smtClean="0"/>
              <a:t> </a:t>
            </a:r>
            <a:r>
              <a:rPr lang="pl-PL" dirty="0" err="1" smtClean="0"/>
              <a:t>boundary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endParaRPr lang="pl-PL" dirty="0" smtClean="0"/>
          </a:p>
          <a:p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entities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b="1" i="1" dirty="0" err="1" smtClean="0"/>
              <a:t>particles</a:t>
            </a:r>
            <a:endParaRPr lang="pl-PL" b="1" i="1" dirty="0" smtClean="0"/>
          </a:p>
          <a:p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bond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forming  a </a:t>
            </a:r>
            <a:r>
              <a:rPr lang="pl-PL" b="1" i="1" dirty="0" err="1" smtClean="0"/>
              <a:t>complex</a:t>
            </a:r>
            <a:r>
              <a:rPr lang="pl-PL" b="1" i="1" dirty="0" smtClean="0"/>
              <a:t> of </a:t>
            </a:r>
            <a:r>
              <a:rPr lang="pl-PL" b="1" i="1" dirty="0" err="1" smtClean="0"/>
              <a:t>particles</a:t>
            </a:r>
            <a:endParaRPr lang="pl-PL" b="1" i="1" dirty="0" smtClean="0"/>
          </a:p>
          <a:p>
            <a:r>
              <a:rPr lang="pl-PL" dirty="0" err="1" smtClean="0"/>
              <a:t>At</a:t>
            </a:r>
            <a:r>
              <a:rPr lang="pl-PL" dirty="0" smtClean="0"/>
              <a:t> a </a:t>
            </a:r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,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complexes</a:t>
            </a:r>
            <a:r>
              <a:rPr lang="pl-PL" dirty="0" smtClean="0"/>
              <a:t> of </a:t>
            </a:r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interpreted</a:t>
            </a:r>
            <a:r>
              <a:rPr lang="pl-PL" dirty="0" smtClean="0"/>
              <a:t> as a program</a:t>
            </a:r>
          </a:p>
          <a:p>
            <a:pPr lvl="1"/>
            <a:endParaRPr lang="pl-PL" i="1" dirty="0" smtClean="0"/>
          </a:p>
          <a:p>
            <a:pPr lvl="1"/>
            <a:endParaRPr lang="pl-PL" i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1268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126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1" name="pole tekstowe 70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exists([1,1,1,1,1,1,1,1] 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bound to V1 </a:t>
            </a: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10244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1024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6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8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ole tekstowe 69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9220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921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6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7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8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39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0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1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2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3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4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5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6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7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8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49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0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1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6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7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8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59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4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5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6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7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8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69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0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1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1" name="pole tekstowe 70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3" name="pole tekstowe 72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exists([1,1,1,1,0,0,0,0] 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bound to V2 </a:t>
            </a: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8195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3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4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5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6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7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8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9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0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1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2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3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4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5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6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7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2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3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4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5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0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1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2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3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4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5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6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7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1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2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4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5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6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7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8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9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ole tekstowe 69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  <p:sp>
        <p:nvSpPr>
          <p:cNvPr id="73" name="pole tekstowe 72"/>
          <p:cNvSpPr txBox="1"/>
          <p:nvPr/>
        </p:nvSpPr>
        <p:spPr>
          <a:xfrm>
            <a:off x="7358082" y="3000372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V3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exists([1,1,1,1,0,0,0,0] 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bound to V3 </a:t>
            </a:r>
            <a:r>
              <a:rPr lang="pl-PL" sz="14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7171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89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1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2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4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5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6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7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8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0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1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2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3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8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0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1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6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7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8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9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0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1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2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3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ole tekstowe 69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7358082" y="3000372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V3</a:t>
            </a:r>
            <a:endParaRPr lang="pl-PL" sz="2800" b="1" dirty="0"/>
          </a:p>
        </p:txBody>
      </p:sp>
      <p:sp>
        <p:nvSpPr>
          <p:cNvPr id="75" name="pole tekstowe 74"/>
          <p:cNvSpPr txBox="1"/>
          <p:nvPr/>
        </p:nvSpPr>
        <p:spPr>
          <a:xfrm>
            <a:off x="8143900" y="2571744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V4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exists([0,0,0,0,1,1,1,1] bound to V4 in S).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6148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6147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4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7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8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69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0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1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3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4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5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6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7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8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4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5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6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7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0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2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3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4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5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6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7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8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99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3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4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5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6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7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8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10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ole tekstowe 69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  <p:sp>
        <p:nvSpPr>
          <p:cNvPr id="73" name="pole tekstowe 72"/>
          <p:cNvSpPr txBox="1"/>
          <p:nvPr/>
        </p:nvSpPr>
        <p:spPr>
          <a:xfrm>
            <a:off x="7358082" y="3000372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V3</a:t>
            </a:r>
            <a:endParaRPr lang="pl-PL" sz="2800" b="1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8143900" y="2571744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V4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search(), </a:t>
            </a:r>
            <a:r>
              <a:rPr lang="en-US" sz="1400" dirty="0" smtClean="0"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exists([1,0,1,0,1,0,1,0]).</a:t>
            </a:r>
            <a:endParaRPr lang="pl-PL" sz="14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bind(V2 to V5 in SW)</a:t>
            </a:r>
            <a:endParaRPr lang="pl-PL" sz="1400" dirty="0">
              <a:latin typeface="Courier New" pitchFamily="49" charset="0"/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5143500" y="1500188"/>
            <a:ext cx="3821113" cy="2214562"/>
            <a:chOff x="3240" y="945"/>
            <a:chExt cx="2407" cy="1395"/>
          </a:xfrm>
          <a:solidFill>
            <a:schemeClr val="bg1"/>
          </a:solidFill>
        </p:grpSpPr>
        <p:sp>
          <p:nvSpPr>
            <p:cNvPr id="5123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407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403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522" y="1780"/>
              <a:ext cx="641" cy="556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59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7"/>
                </a:cxn>
                <a:cxn ang="0">
                  <a:pos x="159" y="556"/>
                </a:cxn>
                <a:cxn ang="0">
                  <a:pos x="480" y="556"/>
                </a:cxn>
                <a:cxn ang="0">
                  <a:pos x="641" y="278"/>
                </a:cxn>
                <a:cxn ang="0">
                  <a:pos x="561" y="139"/>
                </a:cxn>
                <a:cxn ang="0">
                  <a:pos x="480" y="0"/>
                </a:cxn>
              </a:cxnLst>
              <a:rect l="0" t="0" r="r" b="b"/>
              <a:pathLst>
                <a:path w="641" h="556">
                  <a:moveTo>
                    <a:pt x="480" y="0"/>
                  </a:moveTo>
                  <a:lnTo>
                    <a:pt x="159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7"/>
                  </a:lnTo>
                  <a:lnTo>
                    <a:pt x="159" y="556"/>
                  </a:lnTo>
                  <a:lnTo>
                    <a:pt x="480" y="556"/>
                  </a:lnTo>
                  <a:lnTo>
                    <a:pt x="641" y="278"/>
                  </a:lnTo>
                  <a:lnTo>
                    <a:pt x="561" y="139"/>
                  </a:lnTo>
                  <a:lnTo>
                    <a:pt x="48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041" y="947"/>
              <a:ext cx="640" cy="556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8"/>
                </a:cxn>
                <a:cxn ang="0">
                  <a:pos x="80" y="416"/>
                </a:cxn>
                <a:cxn ang="0">
                  <a:pos x="160" y="556"/>
                </a:cxn>
                <a:cxn ang="0">
                  <a:pos x="481" y="556"/>
                </a:cxn>
                <a:cxn ang="0">
                  <a:pos x="561" y="416"/>
                </a:cxn>
                <a:cxn ang="0">
                  <a:pos x="640" y="278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6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8"/>
                  </a:lnTo>
                  <a:lnTo>
                    <a:pt x="80" y="416"/>
                  </a:lnTo>
                  <a:lnTo>
                    <a:pt x="160" y="556"/>
                  </a:lnTo>
                  <a:lnTo>
                    <a:pt x="481" y="556"/>
                  </a:lnTo>
                  <a:lnTo>
                    <a:pt x="561" y="416"/>
                  </a:lnTo>
                  <a:lnTo>
                    <a:pt x="640" y="278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041" y="1503"/>
              <a:ext cx="640" cy="555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160" y="0"/>
                </a:cxn>
                <a:cxn ang="0">
                  <a:pos x="80" y="139"/>
                </a:cxn>
                <a:cxn ang="0">
                  <a:pos x="0" y="277"/>
                </a:cxn>
                <a:cxn ang="0">
                  <a:pos x="80" y="416"/>
                </a:cxn>
                <a:cxn ang="0">
                  <a:pos x="160" y="555"/>
                </a:cxn>
                <a:cxn ang="0">
                  <a:pos x="481" y="555"/>
                </a:cxn>
                <a:cxn ang="0">
                  <a:pos x="561" y="416"/>
                </a:cxn>
                <a:cxn ang="0">
                  <a:pos x="640" y="277"/>
                </a:cxn>
                <a:cxn ang="0">
                  <a:pos x="561" y="139"/>
                </a:cxn>
                <a:cxn ang="0">
                  <a:pos x="481" y="0"/>
                </a:cxn>
              </a:cxnLst>
              <a:rect l="0" t="0" r="r" b="b"/>
              <a:pathLst>
                <a:path w="640" h="555">
                  <a:moveTo>
                    <a:pt x="481" y="0"/>
                  </a:moveTo>
                  <a:lnTo>
                    <a:pt x="160" y="0"/>
                  </a:lnTo>
                  <a:lnTo>
                    <a:pt x="80" y="139"/>
                  </a:lnTo>
                  <a:lnTo>
                    <a:pt x="0" y="277"/>
                  </a:lnTo>
                  <a:lnTo>
                    <a:pt x="80" y="416"/>
                  </a:lnTo>
                  <a:lnTo>
                    <a:pt x="160" y="555"/>
                  </a:lnTo>
                  <a:lnTo>
                    <a:pt x="481" y="555"/>
                  </a:lnTo>
                  <a:lnTo>
                    <a:pt x="561" y="416"/>
                  </a:lnTo>
                  <a:lnTo>
                    <a:pt x="640" y="277"/>
                  </a:lnTo>
                  <a:lnTo>
                    <a:pt x="561" y="139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5001" y="1501"/>
              <a:ext cx="642" cy="557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561" y="139"/>
                </a:cxn>
                <a:cxn ang="0">
                  <a:pos x="642" y="278"/>
                </a:cxn>
                <a:cxn ang="0">
                  <a:pos x="561" y="417"/>
                </a:cxn>
                <a:cxn ang="0">
                  <a:pos x="481" y="557"/>
                </a:cxn>
                <a:cxn ang="0">
                  <a:pos x="160" y="557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160" y="0"/>
                </a:cxn>
                <a:cxn ang="0">
                  <a:pos x="481" y="0"/>
                </a:cxn>
              </a:cxnLst>
              <a:rect l="0" t="0" r="r" b="b"/>
              <a:pathLst>
                <a:path w="642" h="557">
                  <a:moveTo>
                    <a:pt x="481" y="0"/>
                  </a:moveTo>
                  <a:lnTo>
                    <a:pt x="561" y="139"/>
                  </a:lnTo>
                  <a:lnTo>
                    <a:pt x="642" y="278"/>
                  </a:lnTo>
                  <a:lnTo>
                    <a:pt x="561" y="417"/>
                  </a:lnTo>
                  <a:lnTo>
                    <a:pt x="481" y="557"/>
                  </a:lnTo>
                  <a:lnTo>
                    <a:pt x="160" y="557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160" y="0"/>
                  </a:lnTo>
                  <a:lnTo>
                    <a:pt x="481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002" y="947"/>
              <a:ext cx="642" cy="557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8"/>
                </a:cxn>
                <a:cxn ang="0">
                  <a:pos x="482" y="557"/>
                </a:cxn>
                <a:cxn ang="0">
                  <a:pos x="161" y="557"/>
                </a:cxn>
                <a:cxn ang="0">
                  <a:pos x="80" y="418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7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8"/>
                  </a:lnTo>
                  <a:lnTo>
                    <a:pt x="482" y="557"/>
                  </a:lnTo>
                  <a:lnTo>
                    <a:pt x="161" y="557"/>
                  </a:lnTo>
                  <a:lnTo>
                    <a:pt x="80" y="418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3245" y="1092"/>
              <a:ext cx="642" cy="556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562" y="139"/>
                </a:cxn>
                <a:cxn ang="0">
                  <a:pos x="642" y="278"/>
                </a:cxn>
                <a:cxn ang="0">
                  <a:pos x="562" y="417"/>
                </a:cxn>
                <a:cxn ang="0">
                  <a:pos x="482" y="556"/>
                </a:cxn>
                <a:cxn ang="0">
                  <a:pos x="161" y="556"/>
                </a:cxn>
                <a:cxn ang="0">
                  <a:pos x="80" y="417"/>
                </a:cxn>
                <a:cxn ang="0">
                  <a:pos x="0" y="278"/>
                </a:cxn>
                <a:cxn ang="0">
                  <a:pos x="80" y="139"/>
                </a:cxn>
                <a:cxn ang="0">
                  <a:pos x="161" y="0"/>
                </a:cxn>
                <a:cxn ang="0">
                  <a:pos x="482" y="0"/>
                </a:cxn>
              </a:cxnLst>
              <a:rect l="0" t="0" r="r" b="b"/>
              <a:pathLst>
                <a:path w="642" h="556">
                  <a:moveTo>
                    <a:pt x="482" y="0"/>
                  </a:moveTo>
                  <a:lnTo>
                    <a:pt x="562" y="139"/>
                  </a:lnTo>
                  <a:lnTo>
                    <a:pt x="642" y="278"/>
                  </a:lnTo>
                  <a:lnTo>
                    <a:pt x="562" y="417"/>
                  </a:lnTo>
                  <a:lnTo>
                    <a:pt x="482" y="556"/>
                  </a:lnTo>
                  <a:lnTo>
                    <a:pt x="161" y="556"/>
                  </a:lnTo>
                  <a:lnTo>
                    <a:pt x="80" y="417"/>
                  </a:lnTo>
                  <a:lnTo>
                    <a:pt x="0" y="278"/>
                  </a:lnTo>
                  <a:lnTo>
                    <a:pt x="80" y="139"/>
                  </a:lnTo>
                  <a:lnTo>
                    <a:pt x="161" y="0"/>
                  </a:lnTo>
                  <a:lnTo>
                    <a:pt x="482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263" y="1451"/>
              <a:ext cx="106" cy="10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2"/>
                </a:cxn>
                <a:cxn ang="0">
                  <a:pos x="80" y="7"/>
                </a:cxn>
                <a:cxn ang="0">
                  <a:pos x="91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1" y="91"/>
                </a:cxn>
                <a:cxn ang="0">
                  <a:pos x="80" y="99"/>
                </a:cxn>
                <a:cxn ang="0">
                  <a:pos x="68" y="104"/>
                </a:cxn>
                <a:cxn ang="0">
                  <a:pos x="53" y="107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7">
                  <a:moveTo>
                    <a:pt x="53" y="0"/>
                  </a:moveTo>
                  <a:lnTo>
                    <a:pt x="68" y="2"/>
                  </a:lnTo>
                  <a:lnTo>
                    <a:pt x="80" y="7"/>
                  </a:lnTo>
                  <a:lnTo>
                    <a:pt x="91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1" y="91"/>
                  </a:lnTo>
                  <a:lnTo>
                    <a:pt x="80" y="99"/>
                  </a:lnTo>
                  <a:lnTo>
                    <a:pt x="68" y="104"/>
                  </a:lnTo>
                  <a:lnTo>
                    <a:pt x="53" y="107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034" y="1866"/>
              <a:ext cx="107" cy="10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39"/>
                </a:cxn>
                <a:cxn ang="0">
                  <a:pos x="107" y="53"/>
                </a:cxn>
                <a:cxn ang="0">
                  <a:pos x="105" y="67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99"/>
                </a:cxn>
                <a:cxn ang="0">
                  <a:pos x="67" y="104"/>
                </a:cxn>
                <a:cxn ang="0">
                  <a:pos x="54" y="106"/>
                </a:cxn>
                <a:cxn ang="0">
                  <a:pos x="39" y="104"/>
                </a:cxn>
                <a:cxn ang="0">
                  <a:pos x="27" y="99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39"/>
                  </a:lnTo>
                  <a:lnTo>
                    <a:pt x="107" y="53"/>
                  </a:lnTo>
                  <a:lnTo>
                    <a:pt x="105" y="67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99"/>
                  </a:lnTo>
                  <a:lnTo>
                    <a:pt x="67" y="104"/>
                  </a:lnTo>
                  <a:lnTo>
                    <a:pt x="54" y="106"/>
                  </a:lnTo>
                  <a:lnTo>
                    <a:pt x="39" y="104"/>
                  </a:lnTo>
                  <a:lnTo>
                    <a:pt x="27" y="99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549" y="1864"/>
              <a:ext cx="107" cy="107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7" y="2"/>
                </a:cxn>
                <a:cxn ang="0">
                  <a:pos x="81" y="7"/>
                </a:cxn>
                <a:cxn ang="0">
                  <a:pos x="92" y="16"/>
                </a:cxn>
                <a:cxn ang="0">
                  <a:pos x="100" y="26"/>
                </a:cxn>
                <a:cxn ang="0">
                  <a:pos x="105" y="40"/>
                </a:cxn>
                <a:cxn ang="0">
                  <a:pos x="107" y="53"/>
                </a:cxn>
                <a:cxn ang="0">
                  <a:pos x="105" y="68"/>
                </a:cxn>
                <a:cxn ang="0">
                  <a:pos x="100" y="80"/>
                </a:cxn>
                <a:cxn ang="0">
                  <a:pos x="92" y="91"/>
                </a:cxn>
                <a:cxn ang="0">
                  <a:pos x="81" y="100"/>
                </a:cxn>
                <a:cxn ang="0">
                  <a:pos x="67" y="105"/>
                </a:cxn>
                <a:cxn ang="0">
                  <a:pos x="54" y="107"/>
                </a:cxn>
                <a:cxn ang="0">
                  <a:pos x="39" y="105"/>
                </a:cxn>
                <a:cxn ang="0">
                  <a:pos x="27" y="100"/>
                </a:cxn>
                <a:cxn ang="0">
                  <a:pos x="16" y="91"/>
                </a:cxn>
                <a:cxn ang="0">
                  <a:pos x="7" y="80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40"/>
                </a:cxn>
                <a:cxn ang="0">
                  <a:pos x="7" y="26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9" y="2"/>
                </a:cxn>
                <a:cxn ang="0">
                  <a:pos x="54" y="0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7" y="2"/>
                  </a:lnTo>
                  <a:lnTo>
                    <a:pt x="81" y="7"/>
                  </a:lnTo>
                  <a:lnTo>
                    <a:pt x="92" y="16"/>
                  </a:lnTo>
                  <a:lnTo>
                    <a:pt x="100" y="26"/>
                  </a:lnTo>
                  <a:lnTo>
                    <a:pt x="105" y="40"/>
                  </a:lnTo>
                  <a:lnTo>
                    <a:pt x="107" y="53"/>
                  </a:lnTo>
                  <a:lnTo>
                    <a:pt x="105" y="68"/>
                  </a:lnTo>
                  <a:lnTo>
                    <a:pt x="100" y="80"/>
                  </a:lnTo>
                  <a:lnTo>
                    <a:pt x="92" y="91"/>
                  </a:lnTo>
                  <a:lnTo>
                    <a:pt x="81" y="100"/>
                  </a:lnTo>
                  <a:lnTo>
                    <a:pt x="67" y="105"/>
                  </a:lnTo>
                  <a:lnTo>
                    <a:pt x="54" y="107"/>
                  </a:lnTo>
                  <a:lnTo>
                    <a:pt x="39" y="105"/>
                  </a:lnTo>
                  <a:lnTo>
                    <a:pt x="27" y="100"/>
                  </a:lnTo>
                  <a:lnTo>
                    <a:pt x="16" y="91"/>
                  </a:lnTo>
                  <a:lnTo>
                    <a:pt x="7" y="80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39" y="2"/>
                  </a:lnTo>
                  <a:lnTo>
                    <a:pt x="54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4308" y="1449"/>
              <a:ext cx="106" cy="10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7" y="2"/>
                </a:cxn>
                <a:cxn ang="0">
                  <a:pos x="80" y="7"/>
                </a:cxn>
                <a:cxn ang="0">
                  <a:pos x="90" y="15"/>
                </a:cxn>
                <a:cxn ang="0">
                  <a:pos x="99" y="26"/>
                </a:cxn>
                <a:cxn ang="0">
                  <a:pos x="104" y="39"/>
                </a:cxn>
                <a:cxn ang="0">
                  <a:pos x="106" y="53"/>
                </a:cxn>
                <a:cxn ang="0">
                  <a:pos x="104" y="67"/>
                </a:cxn>
                <a:cxn ang="0">
                  <a:pos x="99" y="80"/>
                </a:cxn>
                <a:cxn ang="0">
                  <a:pos x="90" y="90"/>
                </a:cxn>
                <a:cxn ang="0">
                  <a:pos x="80" y="99"/>
                </a:cxn>
                <a:cxn ang="0">
                  <a:pos x="67" y="104"/>
                </a:cxn>
                <a:cxn ang="0">
                  <a:pos x="53" y="106"/>
                </a:cxn>
                <a:cxn ang="0">
                  <a:pos x="39" y="104"/>
                </a:cxn>
                <a:cxn ang="0">
                  <a:pos x="26" y="99"/>
                </a:cxn>
                <a:cxn ang="0">
                  <a:pos x="15" y="90"/>
                </a:cxn>
                <a:cxn ang="0">
                  <a:pos x="7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7" y="26"/>
                </a:cxn>
                <a:cxn ang="0">
                  <a:pos x="15" y="15"/>
                </a:cxn>
                <a:cxn ang="0">
                  <a:pos x="26" y="7"/>
                </a:cxn>
                <a:cxn ang="0">
                  <a:pos x="39" y="2"/>
                </a:cxn>
                <a:cxn ang="0">
                  <a:pos x="53" y="0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7" y="2"/>
                  </a:lnTo>
                  <a:lnTo>
                    <a:pt x="80" y="7"/>
                  </a:lnTo>
                  <a:lnTo>
                    <a:pt x="90" y="15"/>
                  </a:lnTo>
                  <a:lnTo>
                    <a:pt x="99" y="26"/>
                  </a:lnTo>
                  <a:lnTo>
                    <a:pt x="104" y="39"/>
                  </a:lnTo>
                  <a:lnTo>
                    <a:pt x="106" y="53"/>
                  </a:lnTo>
                  <a:lnTo>
                    <a:pt x="104" y="67"/>
                  </a:lnTo>
                  <a:lnTo>
                    <a:pt x="99" y="80"/>
                  </a:lnTo>
                  <a:lnTo>
                    <a:pt x="90" y="90"/>
                  </a:lnTo>
                  <a:lnTo>
                    <a:pt x="80" y="99"/>
                  </a:lnTo>
                  <a:lnTo>
                    <a:pt x="67" y="104"/>
                  </a:lnTo>
                  <a:lnTo>
                    <a:pt x="53" y="106"/>
                  </a:lnTo>
                  <a:lnTo>
                    <a:pt x="39" y="104"/>
                  </a:lnTo>
                  <a:lnTo>
                    <a:pt x="26" y="99"/>
                  </a:lnTo>
                  <a:lnTo>
                    <a:pt x="15" y="90"/>
                  </a:lnTo>
                  <a:lnTo>
                    <a:pt x="7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7" y="26"/>
                  </a:lnTo>
                  <a:lnTo>
                    <a:pt x="15" y="15"/>
                  </a:lnTo>
                  <a:lnTo>
                    <a:pt x="26" y="7"/>
                  </a:lnTo>
                  <a:lnTo>
                    <a:pt x="39" y="2"/>
                  </a:lnTo>
                  <a:lnTo>
                    <a:pt x="53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4191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auto">
            <a:xfrm>
              <a:off x="4285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2" name="Freeform 22"/>
            <p:cNvSpPr>
              <a:spLocks noEditPoints="1"/>
            </p:cNvSpPr>
            <p:nvPr/>
          </p:nvSpPr>
          <p:spPr bwMode="auto">
            <a:xfrm>
              <a:off x="4379" y="108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8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8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3" name="Freeform 23"/>
            <p:cNvSpPr>
              <a:spLocks noEditPoints="1"/>
            </p:cNvSpPr>
            <p:nvPr/>
          </p:nvSpPr>
          <p:spPr bwMode="auto">
            <a:xfrm>
              <a:off x="4474" y="108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4" name="Freeform 24"/>
            <p:cNvSpPr>
              <a:spLocks noEditPoints="1"/>
            </p:cNvSpPr>
            <p:nvPr/>
          </p:nvSpPr>
          <p:spPr bwMode="auto">
            <a:xfrm>
              <a:off x="4191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5" name="Freeform 25"/>
            <p:cNvSpPr>
              <a:spLocks noEditPoints="1"/>
            </p:cNvSpPr>
            <p:nvPr/>
          </p:nvSpPr>
          <p:spPr bwMode="auto">
            <a:xfrm>
              <a:off x="4285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6" name="Freeform 26"/>
            <p:cNvSpPr>
              <a:spLocks noEditPoints="1"/>
            </p:cNvSpPr>
            <p:nvPr/>
          </p:nvSpPr>
          <p:spPr bwMode="auto">
            <a:xfrm>
              <a:off x="4379" y="1272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6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20" y="118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6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20" y="118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7" name="Freeform 27"/>
            <p:cNvSpPr>
              <a:spLocks noEditPoints="1"/>
            </p:cNvSpPr>
            <p:nvPr/>
          </p:nvSpPr>
          <p:spPr bwMode="auto">
            <a:xfrm>
              <a:off x="4474" y="1272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8" name="Freeform 28"/>
            <p:cNvSpPr>
              <a:spLocks noEditPoints="1"/>
            </p:cNvSpPr>
            <p:nvPr/>
          </p:nvSpPr>
          <p:spPr bwMode="auto">
            <a:xfrm>
              <a:off x="3391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7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7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9" name="Freeform 29"/>
            <p:cNvSpPr>
              <a:spLocks noEditPoints="1"/>
            </p:cNvSpPr>
            <p:nvPr/>
          </p:nvSpPr>
          <p:spPr bwMode="auto">
            <a:xfrm>
              <a:off x="3485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auto">
            <a:xfrm>
              <a:off x="3579" y="1217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6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6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7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6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6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7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1" name="Freeform 31"/>
            <p:cNvSpPr>
              <a:spLocks noEditPoints="1"/>
            </p:cNvSpPr>
            <p:nvPr/>
          </p:nvSpPr>
          <p:spPr bwMode="auto">
            <a:xfrm>
              <a:off x="3674" y="121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7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8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6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39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6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6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39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2" name="Freeform 32"/>
            <p:cNvSpPr>
              <a:spLocks noEditPoints="1"/>
            </p:cNvSpPr>
            <p:nvPr/>
          </p:nvSpPr>
          <p:spPr bwMode="auto">
            <a:xfrm>
              <a:off x="3391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9" y="52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7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9" y="52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7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auto">
            <a:xfrm>
              <a:off x="3485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76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6" y="121"/>
                </a:cxn>
                <a:cxn ang="0">
                  <a:pos x="48" y="124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3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76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6" y="121"/>
                  </a:lnTo>
                  <a:lnTo>
                    <a:pt x="48" y="124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auto">
            <a:xfrm>
              <a:off x="3579" y="1406"/>
              <a:ext cx="80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8"/>
                </a:cxn>
                <a:cxn ang="0">
                  <a:pos x="5" y="28"/>
                </a:cxn>
                <a:cxn ang="0">
                  <a:pos x="10" y="17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70" y="16"/>
                </a:cxn>
                <a:cxn ang="0">
                  <a:pos x="74" y="24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6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5"/>
                </a:cxn>
                <a:cxn ang="0">
                  <a:pos x="29" y="123"/>
                </a:cxn>
                <a:cxn ang="0">
                  <a:pos x="20" y="119"/>
                </a:cxn>
                <a:cxn ang="0">
                  <a:pos x="13" y="112"/>
                </a:cxn>
                <a:cxn ang="0">
                  <a:pos x="8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6"/>
                </a:cxn>
                <a:cxn ang="0">
                  <a:pos x="23" y="103"/>
                </a:cxn>
                <a:cxn ang="0">
                  <a:pos x="28" y="108"/>
                </a:cxn>
                <a:cxn ang="0">
                  <a:pos x="34" y="111"/>
                </a:cxn>
                <a:cxn ang="0">
                  <a:pos x="40" y="112"/>
                </a:cxn>
                <a:cxn ang="0">
                  <a:pos x="46" y="111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4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4"/>
                </a:cxn>
                <a:cxn ang="0">
                  <a:pos x="40" y="13"/>
                </a:cxn>
                <a:cxn ang="0">
                  <a:pos x="33" y="14"/>
                </a:cxn>
                <a:cxn ang="0">
                  <a:pos x="28" y="17"/>
                </a:cxn>
                <a:cxn ang="0">
                  <a:pos x="24" y="22"/>
                </a:cxn>
                <a:cxn ang="0">
                  <a:pos x="20" y="28"/>
                </a:cxn>
                <a:cxn ang="0">
                  <a:pos x="18" y="37"/>
                </a:cxn>
                <a:cxn ang="0">
                  <a:pos x="16" y="49"/>
                </a:cxn>
                <a:cxn ang="0">
                  <a:pos x="16" y="62"/>
                </a:cxn>
              </a:cxnLst>
              <a:rect l="0" t="0" r="r" b="b"/>
              <a:pathLst>
                <a:path w="80" h="125">
                  <a:moveTo>
                    <a:pt x="0" y="62"/>
                  </a:moveTo>
                  <a:lnTo>
                    <a:pt x="1" y="49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0" y="17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70" y="16"/>
                  </a:lnTo>
                  <a:lnTo>
                    <a:pt x="74" y="24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6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5"/>
                  </a:lnTo>
                  <a:lnTo>
                    <a:pt x="29" y="123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8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6"/>
                  </a:lnTo>
                  <a:lnTo>
                    <a:pt x="23" y="103"/>
                  </a:lnTo>
                  <a:lnTo>
                    <a:pt x="28" y="108"/>
                  </a:lnTo>
                  <a:lnTo>
                    <a:pt x="34" y="111"/>
                  </a:lnTo>
                  <a:lnTo>
                    <a:pt x="40" y="112"/>
                  </a:lnTo>
                  <a:lnTo>
                    <a:pt x="46" y="111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4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4"/>
                  </a:lnTo>
                  <a:lnTo>
                    <a:pt x="40" y="13"/>
                  </a:lnTo>
                  <a:lnTo>
                    <a:pt x="33" y="14"/>
                  </a:lnTo>
                  <a:lnTo>
                    <a:pt x="28" y="17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7"/>
                  </a:lnTo>
                  <a:lnTo>
                    <a:pt x="16" y="49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auto">
            <a:xfrm>
              <a:off x="3674" y="1406"/>
              <a:ext cx="79" cy="1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8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3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6"/>
                </a:cxn>
                <a:cxn ang="0">
                  <a:pos x="77" y="87"/>
                </a:cxn>
                <a:cxn ang="0">
                  <a:pos x="74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5"/>
                </a:cxn>
                <a:cxn ang="0">
                  <a:pos x="29" y="123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2"/>
                </a:cxn>
                <a:cxn ang="0">
                  <a:pos x="1" y="79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3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1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9"/>
                </a:cxn>
                <a:cxn ang="0">
                  <a:pos x="62" y="38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4"/>
                </a:cxn>
                <a:cxn ang="0">
                  <a:pos x="39" y="13"/>
                </a:cxn>
                <a:cxn ang="0">
                  <a:pos x="33" y="14"/>
                </a:cxn>
                <a:cxn ang="0">
                  <a:pos x="27" y="17"/>
                </a:cxn>
                <a:cxn ang="0">
                  <a:pos x="23" y="22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9"/>
                </a:cxn>
                <a:cxn ang="0">
                  <a:pos x="15" y="62"/>
                </a:cxn>
              </a:cxnLst>
              <a:rect l="0" t="0" r="r" b="b"/>
              <a:pathLst>
                <a:path w="79" h="125">
                  <a:moveTo>
                    <a:pt x="0" y="62"/>
                  </a:moveTo>
                  <a:lnTo>
                    <a:pt x="0" y="49"/>
                  </a:lnTo>
                  <a:lnTo>
                    <a:pt x="2" y="38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6"/>
                  </a:lnTo>
                  <a:lnTo>
                    <a:pt x="77" y="87"/>
                  </a:lnTo>
                  <a:lnTo>
                    <a:pt x="74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5"/>
                  </a:lnTo>
                  <a:lnTo>
                    <a:pt x="29" y="123"/>
                  </a:lnTo>
                  <a:lnTo>
                    <a:pt x="19" y="119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2"/>
                  </a:lnTo>
                  <a:lnTo>
                    <a:pt x="1" y="79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3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1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9"/>
                  </a:lnTo>
                  <a:lnTo>
                    <a:pt x="62" y="38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4"/>
                  </a:lnTo>
                  <a:lnTo>
                    <a:pt x="39" y="13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9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4681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4763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845" y="19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3"/>
                </a:cxn>
                <a:cxn ang="0">
                  <a:pos x="16" y="38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3"/>
                  </a:lnTo>
                  <a:lnTo>
                    <a:pt x="16" y="38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4926" y="19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5" y="33"/>
                </a:cxn>
                <a:cxn ang="0">
                  <a:pos x="16" y="38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5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5" y="33"/>
                  </a:lnTo>
                  <a:lnTo>
                    <a:pt x="16" y="38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5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4670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8" y="8"/>
                </a:cxn>
                <a:cxn ang="0">
                  <a:pos x="24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4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2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8" y="87"/>
                </a:cxn>
                <a:cxn ang="0">
                  <a:pos x="75" y="97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2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4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2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8" y="87"/>
                  </a:lnTo>
                  <a:lnTo>
                    <a:pt x="75" y="97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1" name="Freeform 41"/>
            <p:cNvSpPr>
              <a:spLocks noEditPoints="1"/>
            </p:cNvSpPr>
            <p:nvPr/>
          </p:nvSpPr>
          <p:spPr bwMode="auto">
            <a:xfrm>
              <a:off x="4765" y="2107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6"/>
                </a:cxn>
                <a:cxn ang="0">
                  <a:pos x="72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6" y="87"/>
                </a:cxn>
                <a:cxn ang="0">
                  <a:pos x="18" y="96"/>
                </a:cxn>
                <a:cxn ang="0">
                  <a:pos x="21" y="102"/>
                </a:cxn>
                <a:cxn ang="0">
                  <a:pos x="26" y="108"/>
                </a:cxn>
                <a:cxn ang="0">
                  <a:pos x="32" y="111"/>
                </a:cxn>
                <a:cxn ang="0">
                  <a:pos x="39" y="112"/>
                </a:cxn>
                <a:cxn ang="0">
                  <a:pos x="45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6"/>
                  </a:lnTo>
                  <a:lnTo>
                    <a:pt x="72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6" y="87"/>
                  </a:lnTo>
                  <a:lnTo>
                    <a:pt x="18" y="96"/>
                  </a:lnTo>
                  <a:lnTo>
                    <a:pt x="21" y="102"/>
                  </a:lnTo>
                  <a:lnTo>
                    <a:pt x="26" y="108"/>
                  </a:lnTo>
                  <a:lnTo>
                    <a:pt x="32" y="111"/>
                  </a:lnTo>
                  <a:lnTo>
                    <a:pt x="39" y="112"/>
                  </a:lnTo>
                  <a:lnTo>
                    <a:pt x="45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2" name="Freeform 42"/>
            <p:cNvSpPr>
              <a:spLocks noEditPoints="1"/>
            </p:cNvSpPr>
            <p:nvPr/>
          </p:nvSpPr>
          <p:spPr bwMode="auto">
            <a:xfrm>
              <a:off x="4859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1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59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1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59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2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3" name="Freeform 43"/>
            <p:cNvSpPr>
              <a:spLocks noEditPoints="1"/>
            </p:cNvSpPr>
            <p:nvPr/>
          </p:nvSpPr>
          <p:spPr bwMode="auto">
            <a:xfrm>
              <a:off x="4953" y="2107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3"/>
                </a:cxn>
                <a:cxn ang="0">
                  <a:pos x="17" y="8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40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6"/>
                </a:cxn>
                <a:cxn ang="0">
                  <a:pos x="73" y="24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7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40" y="124"/>
                </a:cxn>
                <a:cxn ang="0">
                  <a:pos x="29" y="123"/>
                </a:cxn>
                <a:cxn ang="0">
                  <a:pos x="19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8"/>
                </a:cxn>
                <a:cxn ang="0">
                  <a:pos x="33" y="111"/>
                </a:cxn>
                <a:cxn ang="0">
                  <a:pos x="40" y="112"/>
                </a:cxn>
                <a:cxn ang="0">
                  <a:pos x="46" y="110"/>
                </a:cxn>
                <a:cxn ang="0">
                  <a:pos x="51" y="108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6"/>
                  </a:lnTo>
                  <a:lnTo>
                    <a:pt x="73" y="24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7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0" y="124"/>
                  </a:lnTo>
                  <a:lnTo>
                    <a:pt x="29" y="123"/>
                  </a:lnTo>
                  <a:lnTo>
                    <a:pt x="19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8"/>
                  </a:lnTo>
                  <a:lnTo>
                    <a:pt x="33" y="111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1" y="108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158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239" y="1629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321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403" y="1629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8" name="Freeform 48"/>
            <p:cNvSpPr>
              <a:spLocks noEditPoints="1"/>
            </p:cNvSpPr>
            <p:nvPr/>
          </p:nvSpPr>
          <p:spPr bwMode="auto">
            <a:xfrm>
              <a:off x="5147" y="1818"/>
              <a:ext cx="78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8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7" y="42"/>
                </a:cxn>
                <a:cxn ang="0">
                  <a:pos x="78" y="51"/>
                </a:cxn>
                <a:cxn ang="0">
                  <a:pos x="78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4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6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6" y="37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8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7" y="42"/>
                  </a:lnTo>
                  <a:lnTo>
                    <a:pt x="78" y="51"/>
                  </a:lnTo>
                  <a:lnTo>
                    <a:pt x="78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4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6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6" y="37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9" name="Freeform 49"/>
            <p:cNvSpPr>
              <a:spLocks noEditPoints="1"/>
            </p:cNvSpPr>
            <p:nvPr/>
          </p:nvSpPr>
          <p:spPr bwMode="auto">
            <a:xfrm>
              <a:off x="5241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1"/>
                </a:cxn>
                <a:cxn ang="0">
                  <a:pos x="48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2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2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5335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4" y="28"/>
                </a:cxn>
                <a:cxn ang="0">
                  <a:pos x="10" y="16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9" y="1"/>
                </a:cxn>
                <a:cxn ang="0">
                  <a:pos x="57" y="4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4" y="23"/>
                </a:cxn>
                <a:cxn ang="0">
                  <a:pos x="77" y="34"/>
                </a:cxn>
                <a:cxn ang="0">
                  <a:pos x="79" y="46"/>
                </a:cxn>
                <a:cxn ang="0">
                  <a:pos x="79" y="62"/>
                </a:cxn>
                <a:cxn ang="0">
                  <a:pos x="79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20" y="118"/>
                </a:cxn>
                <a:cxn ang="0">
                  <a:pos x="12" y="112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20" y="96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2"/>
                </a:cxn>
                <a:cxn ang="0">
                  <a:pos x="60" y="96"/>
                </a:cxn>
                <a:cxn ang="0">
                  <a:pos x="62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39" y="13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7"/>
                </a:cxn>
                <a:cxn ang="0">
                  <a:pos x="16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10" y="16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9" y="1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4" y="23"/>
                  </a:lnTo>
                  <a:lnTo>
                    <a:pt x="77" y="34"/>
                  </a:lnTo>
                  <a:lnTo>
                    <a:pt x="79" y="46"/>
                  </a:lnTo>
                  <a:lnTo>
                    <a:pt x="79" y="62"/>
                  </a:lnTo>
                  <a:lnTo>
                    <a:pt x="79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20" y="118"/>
                  </a:lnTo>
                  <a:lnTo>
                    <a:pt x="12" y="112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20" y="96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2"/>
                  </a:lnTo>
                  <a:lnTo>
                    <a:pt x="60" y="96"/>
                  </a:lnTo>
                  <a:lnTo>
                    <a:pt x="62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7"/>
                  </a:lnTo>
                  <a:lnTo>
                    <a:pt x="16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1" name="Freeform 51"/>
            <p:cNvSpPr>
              <a:spLocks noEditPoints="1"/>
            </p:cNvSpPr>
            <p:nvPr/>
          </p:nvSpPr>
          <p:spPr bwMode="auto">
            <a:xfrm>
              <a:off x="5430" y="1818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1" y="37"/>
                </a:cxn>
                <a:cxn ang="0">
                  <a:pos x="4" y="28"/>
                </a:cxn>
                <a:cxn ang="0">
                  <a:pos x="7" y="19"/>
                </a:cxn>
                <a:cxn ang="0">
                  <a:pos x="11" y="13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73" y="23"/>
                </a:cxn>
                <a:cxn ang="0">
                  <a:pos x="76" y="34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6" y="87"/>
                </a:cxn>
                <a:cxn ang="0">
                  <a:pos x="74" y="96"/>
                </a:cxn>
                <a:cxn ang="0">
                  <a:pos x="68" y="108"/>
                </a:cxn>
                <a:cxn ang="0">
                  <a:pos x="61" y="117"/>
                </a:cxn>
                <a:cxn ang="0">
                  <a:pos x="54" y="121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28" y="123"/>
                </a:cxn>
                <a:cxn ang="0">
                  <a:pos x="19" y="118"/>
                </a:cxn>
                <a:cxn ang="0">
                  <a:pos x="11" y="112"/>
                </a:cxn>
                <a:cxn ang="0">
                  <a:pos x="6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6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39" y="112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2"/>
                </a:cxn>
                <a:cxn ang="0">
                  <a:pos x="59" y="96"/>
                </a:cxn>
                <a:cxn ang="0">
                  <a:pos x="61" y="87"/>
                </a:cxn>
                <a:cxn ang="0">
                  <a:pos x="62" y="76"/>
                </a:cxn>
                <a:cxn ang="0">
                  <a:pos x="63" y="62"/>
                </a:cxn>
                <a:cxn ang="0">
                  <a:pos x="62" y="48"/>
                </a:cxn>
                <a:cxn ang="0">
                  <a:pos x="62" y="37"/>
                </a:cxn>
                <a:cxn ang="0">
                  <a:pos x="60" y="29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8" y="13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2" y="21"/>
                </a:cxn>
                <a:cxn ang="0">
                  <a:pos x="19" y="28"/>
                </a:cxn>
                <a:cxn ang="0">
                  <a:pos x="17" y="37"/>
                </a:cxn>
                <a:cxn ang="0">
                  <a:pos x="15" y="48"/>
                </a:cxn>
                <a:cxn ang="0">
                  <a:pos x="14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2" y="9"/>
                  </a:lnTo>
                  <a:lnTo>
                    <a:pt x="68" y="15"/>
                  </a:lnTo>
                  <a:lnTo>
                    <a:pt x="73" y="23"/>
                  </a:lnTo>
                  <a:lnTo>
                    <a:pt x="76" y="34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6" y="87"/>
                  </a:lnTo>
                  <a:lnTo>
                    <a:pt x="74" y="96"/>
                  </a:lnTo>
                  <a:lnTo>
                    <a:pt x="68" y="108"/>
                  </a:lnTo>
                  <a:lnTo>
                    <a:pt x="61" y="117"/>
                  </a:lnTo>
                  <a:lnTo>
                    <a:pt x="54" y="121"/>
                  </a:lnTo>
                  <a:lnTo>
                    <a:pt x="47" y="124"/>
                  </a:lnTo>
                  <a:lnTo>
                    <a:pt x="39" y="124"/>
                  </a:lnTo>
                  <a:lnTo>
                    <a:pt x="28" y="123"/>
                  </a:lnTo>
                  <a:lnTo>
                    <a:pt x="19" y="118"/>
                  </a:lnTo>
                  <a:lnTo>
                    <a:pt x="11" y="112"/>
                  </a:lnTo>
                  <a:lnTo>
                    <a:pt x="6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6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39" y="112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2"/>
                  </a:lnTo>
                  <a:lnTo>
                    <a:pt x="59" y="96"/>
                  </a:lnTo>
                  <a:lnTo>
                    <a:pt x="61" y="87"/>
                  </a:lnTo>
                  <a:lnTo>
                    <a:pt x="62" y="76"/>
                  </a:lnTo>
                  <a:lnTo>
                    <a:pt x="63" y="62"/>
                  </a:lnTo>
                  <a:lnTo>
                    <a:pt x="62" y="48"/>
                  </a:lnTo>
                  <a:lnTo>
                    <a:pt x="62" y="37"/>
                  </a:lnTo>
                  <a:lnTo>
                    <a:pt x="60" y="29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2" y="21"/>
                  </a:lnTo>
                  <a:lnTo>
                    <a:pt x="19" y="28"/>
                  </a:lnTo>
                  <a:lnTo>
                    <a:pt x="17" y="37"/>
                  </a:lnTo>
                  <a:lnTo>
                    <a:pt x="15" y="48"/>
                  </a:lnTo>
                  <a:lnTo>
                    <a:pt x="14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5140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8" y="19"/>
                </a:cxn>
                <a:cxn ang="0">
                  <a:pos x="12" y="12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9" y="51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9" y="51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5234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10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6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3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1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10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6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5328" y="1084"/>
              <a:ext cx="8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9"/>
                </a:cxn>
                <a:cxn ang="0">
                  <a:pos x="3" y="37"/>
                </a:cxn>
                <a:cxn ang="0">
                  <a:pos x="5" y="28"/>
                </a:cxn>
                <a:cxn ang="0">
                  <a:pos x="11" y="16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57" y="3"/>
                </a:cxn>
                <a:cxn ang="0">
                  <a:pos x="64" y="9"/>
                </a:cxn>
                <a:cxn ang="0">
                  <a:pos x="70" y="15"/>
                </a:cxn>
                <a:cxn ang="0">
                  <a:pos x="74" y="23"/>
                </a:cxn>
                <a:cxn ang="0">
                  <a:pos x="77" y="33"/>
                </a:cxn>
                <a:cxn ang="0">
                  <a:pos x="79" y="46"/>
                </a:cxn>
                <a:cxn ang="0">
                  <a:pos x="80" y="62"/>
                </a:cxn>
                <a:cxn ang="0">
                  <a:pos x="79" y="75"/>
                </a:cxn>
                <a:cxn ang="0">
                  <a:pos x="78" y="87"/>
                </a:cxn>
                <a:cxn ang="0">
                  <a:pos x="75" y="96"/>
                </a:cxn>
                <a:cxn ang="0">
                  <a:pos x="70" y="108"/>
                </a:cxn>
                <a:cxn ang="0">
                  <a:pos x="62" y="117"/>
                </a:cxn>
                <a:cxn ang="0">
                  <a:pos x="52" y="122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6" y="62"/>
                </a:cxn>
                <a:cxn ang="0">
                  <a:pos x="16" y="76"/>
                </a:cxn>
                <a:cxn ang="0">
                  <a:pos x="18" y="87"/>
                </a:cxn>
                <a:cxn ang="0">
                  <a:pos x="20" y="95"/>
                </a:cxn>
                <a:cxn ang="0">
                  <a:pos x="23" y="102"/>
                </a:cxn>
                <a:cxn ang="0">
                  <a:pos x="28" y="107"/>
                </a:cxn>
                <a:cxn ang="0">
                  <a:pos x="34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2" y="107"/>
                </a:cxn>
                <a:cxn ang="0">
                  <a:pos x="57" y="101"/>
                </a:cxn>
                <a:cxn ang="0">
                  <a:pos x="60" y="95"/>
                </a:cxn>
                <a:cxn ang="0">
                  <a:pos x="62" y="87"/>
                </a:cxn>
                <a:cxn ang="0">
                  <a:pos x="64" y="76"/>
                </a:cxn>
                <a:cxn ang="0">
                  <a:pos x="65" y="62"/>
                </a:cxn>
                <a:cxn ang="0">
                  <a:pos x="64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7" y="22"/>
                </a:cxn>
                <a:cxn ang="0">
                  <a:pos x="52" y="17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3" y="13"/>
                </a:cxn>
                <a:cxn ang="0">
                  <a:pos x="28" y="16"/>
                </a:cxn>
                <a:cxn ang="0">
                  <a:pos x="24" y="21"/>
                </a:cxn>
                <a:cxn ang="0">
                  <a:pos x="20" y="28"/>
                </a:cxn>
                <a:cxn ang="0">
                  <a:pos x="18" y="36"/>
                </a:cxn>
                <a:cxn ang="0">
                  <a:pos x="16" y="48"/>
                </a:cxn>
                <a:cxn ang="0">
                  <a:pos x="16" y="62"/>
                </a:cxn>
              </a:cxnLst>
              <a:rect l="0" t="0" r="r" b="b"/>
              <a:pathLst>
                <a:path w="80" h="124">
                  <a:moveTo>
                    <a:pt x="0" y="62"/>
                  </a:moveTo>
                  <a:lnTo>
                    <a:pt x="1" y="49"/>
                  </a:lnTo>
                  <a:lnTo>
                    <a:pt x="3" y="37"/>
                  </a:lnTo>
                  <a:lnTo>
                    <a:pt x="5" y="28"/>
                  </a:lnTo>
                  <a:lnTo>
                    <a:pt x="11" y="16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7" y="3"/>
                  </a:lnTo>
                  <a:lnTo>
                    <a:pt x="64" y="9"/>
                  </a:lnTo>
                  <a:lnTo>
                    <a:pt x="70" y="15"/>
                  </a:lnTo>
                  <a:lnTo>
                    <a:pt x="74" y="23"/>
                  </a:lnTo>
                  <a:lnTo>
                    <a:pt x="77" y="33"/>
                  </a:lnTo>
                  <a:lnTo>
                    <a:pt x="79" y="46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8" y="87"/>
                  </a:lnTo>
                  <a:lnTo>
                    <a:pt x="75" y="96"/>
                  </a:lnTo>
                  <a:lnTo>
                    <a:pt x="70" y="108"/>
                  </a:lnTo>
                  <a:lnTo>
                    <a:pt x="62" y="117"/>
                  </a:lnTo>
                  <a:lnTo>
                    <a:pt x="52" y="122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6" y="62"/>
                  </a:moveTo>
                  <a:lnTo>
                    <a:pt x="16" y="76"/>
                  </a:lnTo>
                  <a:lnTo>
                    <a:pt x="18" y="87"/>
                  </a:lnTo>
                  <a:lnTo>
                    <a:pt x="20" y="95"/>
                  </a:lnTo>
                  <a:lnTo>
                    <a:pt x="23" y="102"/>
                  </a:lnTo>
                  <a:lnTo>
                    <a:pt x="28" y="107"/>
                  </a:lnTo>
                  <a:lnTo>
                    <a:pt x="34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2" y="107"/>
                  </a:lnTo>
                  <a:lnTo>
                    <a:pt x="57" y="101"/>
                  </a:lnTo>
                  <a:lnTo>
                    <a:pt x="60" y="95"/>
                  </a:lnTo>
                  <a:lnTo>
                    <a:pt x="62" y="87"/>
                  </a:lnTo>
                  <a:lnTo>
                    <a:pt x="64" y="76"/>
                  </a:lnTo>
                  <a:lnTo>
                    <a:pt x="65" y="62"/>
                  </a:lnTo>
                  <a:lnTo>
                    <a:pt x="64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4" y="21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6" y="48"/>
                  </a:lnTo>
                  <a:lnTo>
                    <a:pt x="16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5" name="Freeform 55"/>
            <p:cNvSpPr>
              <a:spLocks noEditPoints="1"/>
            </p:cNvSpPr>
            <p:nvPr/>
          </p:nvSpPr>
          <p:spPr bwMode="auto">
            <a:xfrm>
              <a:off x="5423" y="1084"/>
              <a:ext cx="7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9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3"/>
                </a:cxn>
                <a:cxn ang="0">
                  <a:pos x="63" y="9"/>
                </a:cxn>
                <a:cxn ang="0">
                  <a:pos x="69" y="15"/>
                </a:cxn>
                <a:cxn ang="0">
                  <a:pos x="73" y="23"/>
                </a:cxn>
                <a:cxn ang="0">
                  <a:pos x="76" y="33"/>
                </a:cxn>
                <a:cxn ang="0">
                  <a:pos x="78" y="46"/>
                </a:cxn>
                <a:cxn ang="0">
                  <a:pos x="79" y="62"/>
                </a:cxn>
                <a:cxn ang="0">
                  <a:pos x="78" y="75"/>
                </a:cxn>
                <a:cxn ang="0">
                  <a:pos x="77" y="87"/>
                </a:cxn>
                <a:cxn ang="0">
                  <a:pos x="75" y="96"/>
                </a:cxn>
                <a:cxn ang="0">
                  <a:pos x="69" y="108"/>
                </a:cxn>
                <a:cxn ang="0">
                  <a:pos x="61" y="117"/>
                </a:cxn>
                <a:cxn ang="0">
                  <a:pos x="55" y="120"/>
                </a:cxn>
                <a:cxn ang="0">
                  <a:pos x="48" y="123"/>
                </a:cxn>
                <a:cxn ang="0">
                  <a:pos x="40" y="124"/>
                </a:cxn>
                <a:cxn ang="0">
                  <a:pos x="29" y="122"/>
                </a:cxn>
                <a:cxn ang="0">
                  <a:pos x="19" y="118"/>
                </a:cxn>
                <a:cxn ang="0">
                  <a:pos x="12" y="111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5" y="62"/>
                </a:cxn>
                <a:cxn ang="0">
                  <a:pos x="15" y="76"/>
                </a:cxn>
                <a:cxn ang="0">
                  <a:pos x="17" y="87"/>
                </a:cxn>
                <a:cxn ang="0">
                  <a:pos x="19" y="95"/>
                </a:cxn>
                <a:cxn ang="0">
                  <a:pos x="22" y="102"/>
                </a:cxn>
                <a:cxn ang="0">
                  <a:pos x="27" y="107"/>
                </a:cxn>
                <a:cxn ang="0">
                  <a:pos x="33" y="111"/>
                </a:cxn>
                <a:cxn ang="0">
                  <a:pos x="40" y="111"/>
                </a:cxn>
                <a:cxn ang="0">
                  <a:pos x="46" y="110"/>
                </a:cxn>
                <a:cxn ang="0">
                  <a:pos x="51" y="107"/>
                </a:cxn>
                <a:cxn ang="0">
                  <a:pos x="56" y="101"/>
                </a:cxn>
                <a:cxn ang="0">
                  <a:pos x="59" y="95"/>
                </a:cxn>
                <a:cxn ang="0">
                  <a:pos x="61" y="87"/>
                </a:cxn>
                <a:cxn ang="0">
                  <a:pos x="63" y="76"/>
                </a:cxn>
                <a:cxn ang="0">
                  <a:pos x="64" y="62"/>
                </a:cxn>
                <a:cxn ang="0">
                  <a:pos x="63" y="48"/>
                </a:cxn>
                <a:cxn ang="0">
                  <a:pos x="62" y="37"/>
                </a:cxn>
                <a:cxn ang="0">
                  <a:pos x="60" y="28"/>
                </a:cxn>
                <a:cxn ang="0">
                  <a:pos x="56" y="22"/>
                </a:cxn>
                <a:cxn ang="0">
                  <a:pos x="51" y="17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3" y="13"/>
                </a:cxn>
                <a:cxn ang="0">
                  <a:pos x="27" y="16"/>
                </a:cxn>
                <a:cxn ang="0">
                  <a:pos x="23" y="21"/>
                </a:cxn>
                <a:cxn ang="0">
                  <a:pos x="19" y="28"/>
                </a:cxn>
                <a:cxn ang="0">
                  <a:pos x="17" y="36"/>
                </a:cxn>
                <a:cxn ang="0">
                  <a:pos x="15" y="48"/>
                </a:cxn>
                <a:cxn ang="0">
                  <a:pos x="15" y="62"/>
                </a:cxn>
              </a:cxnLst>
              <a:rect l="0" t="0" r="r" b="b"/>
              <a:pathLst>
                <a:path w="79" h="124">
                  <a:moveTo>
                    <a:pt x="0" y="62"/>
                  </a:moveTo>
                  <a:lnTo>
                    <a:pt x="0" y="49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3"/>
                  </a:lnTo>
                  <a:lnTo>
                    <a:pt x="63" y="9"/>
                  </a:lnTo>
                  <a:lnTo>
                    <a:pt x="69" y="15"/>
                  </a:lnTo>
                  <a:lnTo>
                    <a:pt x="73" y="23"/>
                  </a:lnTo>
                  <a:lnTo>
                    <a:pt x="76" y="33"/>
                  </a:lnTo>
                  <a:lnTo>
                    <a:pt x="78" y="46"/>
                  </a:lnTo>
                  <a:lnTo>
                    <a:pt x="79" y="62"/>
                  </a:lnTo>
                  <a:lnTo>
                    <a:pt x="78" y="75"/>
                  </a:lnTo>
                  <a:lnTo>
                    <a:pt x="77" y="87"/>
                  </a:lnTo>
                  <a:lnTo>
                    <a:pt x="75" y="96"/>
                  </a:lnTo>
                  <a:lnTo>
                    <a:pt x="69" y="108"/>
                  </a:lnTo>
                  <a:lnTo>
                    <a:pt x="61" y="117"/>
                  </a:lnTo>
                  <a:lnTo>
                    <a:pt x="55" y="120"/>
                  </a:lnTo>
                  <a:lnTo>
                    <a:pt x="48" y="123"/>
                  </a:lnTo>
                  <a:lnTo>
                    <a:pt x="40" y="124"/>
                  </a:lnTo>
                  <a:lnTo>
                    <a:pt x="29" y="122"/>
                  </a:lnTo>
                  <a:lnTo>
                    <a:pt x="19" y="118"/>
                  </a:lnTo>
                  <a:lnTo>
                    <a:pt x="12" y="111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5" y="62"/>
                  </a:moveTo>
                  <a:lnTo>
                    <a:pt x="15" y="76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2" y="102"/>
                  </a:lnTo>
                  <a:lnTo>
                    <a:pt x="27" y="107"/>
                  </a:lnTo>
                  <a:lnTo>
                    <a:pt x="33" y="111"/>
                  </a:lnTo>
                  <a:lnTo>
                    <a:pt x="40" y="111"/>
                  </a:lnTo>
                  <a:lnTo>
                    <a:pt x="46" y="110"/>
                  </a:lnTo>
                  <a:lnTo>
                    <a:pt x="51" y="107"/>
                  </a:lnTo>
                  <a:lnTo>
                    <a:pt x="56" y="101"/>
                  </a:lnTo>
                  <a:lnTo>
                    <a:pt x="59" y="95"/>
                  </a:lnTo>
                  <a:lnTo>
                    <a:pt x="61" y="87"/>
                  </a:lnTo>
                  <a:lnTo>
                    <a:pt x="63" y="76"/>
                  </a:lnTo>
                  <a:lnTo>
                    <a:pt x="64" y="62"/>
                  </a:lnTo>
                  <a:lnTo>
                    <a:pt x="63" y="48"/>
                  </a:lnTo>
                  <a:lnTo>
                    <a:pt x="62" y="37"/>
                  </a:lnTo>
                  <a:lnTo>
                    <a:pt x="60" y="28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1"/>
                  </a:lnTo>
                  <a:lnTo>
                    <a:pt x="19" y="28"/>
                  </a:lnTo>
                  <a:lnTo>
                    <a:pt x="17" y="36"/>
                  </a:lnTo>
                  <a:lnTo>
                    <a:pt x="15" y="48"/>
                  </a:lnTo>
                  <a:lnTo>
                    <a:pt x="15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151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233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314" y="1274"/>
              <a:ext cx="46" cy="121"/>
            </a:xfrm>
            <a:custGeom>
              <a:avLst/>
              <a:gdLst/>
              <a:ahLst/>
              <a:cxnLst>
                <a:cxn ang="0">
                  <a:pos x="46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7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121"/>
                </a:cxn>
              </a:cxnLst>
              <a:rect l="0" t="0" r="r" b="b"/>
              <a:pathLst>
                <a:path w="46" h="121">
                  <a:moveTo>
                    <a:pt x="46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7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396" y="1274"/>
              <a:ext cx="45" cy="121"/>
            </a:xfrm>
            <a:custGeom>
              <a:avLst/>
              <a:gdLst/>
              <a:ahLst/>
              <a:cxnLst>
                <a:cxn ang="0">
                  <a:pos x="45" y="121"/>
                </a:cxn>
                <a:cxn ang="0">
                  <a:pos x="30" y="121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1"/>
                </a:cxn>
              </a:cxnLst>
              <a:rect l="0" t="0" r="r" b="b"/>
              <a:pathLst>
                <a:path w="45" h="121">
                  <a:moveTo>
                    <a:pt x="45" y="121"/>
                  </a:moveTo>
                  <a:lnTo>
                    <a:pt x="30" y="121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200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4282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4363" y="162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4445" y="162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1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4200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4282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1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4363" y="1817"/>
              <a:ext cx="46" cy="122"/>
            </a:xfrm>
            <a:custGeom>
              <a:avLst/>
              <a:gdLst/>
              <a:ahLst/>
              <a:cxnLst>
                <a:cxn ang="0">
                  <a:pos x="46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8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6" y="0"/>
                </a:cxn>
                <a:cxn ang="0">
                  <a:pos x="46" y="122"/>
                </a:cxn>
              </a:cxnLst>
              <a:rect l="0" t="0" r="r" b="b"/>
              <a:pathLst>
                <a:path w="46" h="122">
                  <a:moveTo>
                    <a:pt x="46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8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46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4445" y="1817"/>
              <a:ext cx="45" cy="122"/>
            </a:xfrm>
            <a:custGeom>
              <a:avLst/>
              <a:gdLst/>
              <a:ahLst/>
              <a:cxnLst>
                <a:cxn ang="0">
                  <a:pos x="45" y="122"/>
                </a:cxn>
                <a:cxn ang="0">
                  <a:pos x="30" y="122"/>
                </a:cxn>
                <a:cxn ang="0">
                  <a:pos x="30" y="27"/>
                </a:cxn>
                <a:cxn ang="0">
                  <a:pos x="24" y="32"/>
                </a:cxn>
                <a:cxn ang="0">
                  <a:pos x="16" y="37"/>
                </a:cxn>
                <a:cxn ang="0">
                  <a:pos x="7" y="41"/>
                </a:cxn>
                <a:cxn ang="0">
                  <a:pos x="0" y="44"/>
                </a:cxn>
                <a:cxn ang="0">
                  <a:pos x="0" y="30"/>
                </a:cxn>
                <a:cxn ang="0">
                  <a:pos x="12" y="24"/>
                </a:cxn>
                <a:cxn ang="0">
                  <a:pos x="22" y="16"/>
                </a:cxn>
                <a:cxn ang="0">
                  <a:pos x="30" y="8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45" y="122"/>
                </a:cxn>
              </a:cxnLst>
              <a:rect l="0" t="0" r="r" b="b"/>
              <a:pathLst>
                <a:path w="45" h="122">
                  <a:moveTo>
                    <a:pt x="45" y="122"/>
                  </a:moveTo>
                  <a:lnTo>
                    <a:pt x="30" y="122"/>
                  </a:lnTo>
                  <a:lnTo>
                    <a:pt x="30" y="27"/>
                  </a:lnTo>
                  <a:lnTo>
                    <a:pt x="24" y="32"/>
                  </a:lnTo>
                  <a:lnTo>
                    <a:pt x="16" y="37"/>
                  </a:lnTo>
                  <a:lnTo>
                    <a:pt x="7" y="4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22" y="16"/>
                  </a:lnTo>
                  <a:lnTo>
                    <a:pt x="30" y="8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0" name="pole tekstowe 69"/>
          <p:cNvSpPr txBox="1"/>
          <p:nvPr/>
        </p:nvSpPr>
        <p:spPr>
          <a:xfrm>
            <a:off x="6643702" y="1714488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6643702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2" name="pole tekstowe 71"/>
          <p:cNvSpPr txBox="1"/>
          <p:nvPr/>
        </p:nvSpPr>
        <p:spPr>
          <a:xfrm>
            <a:off x="5357818" y="1928802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186502" cy="4525963"/>
          </a:xfrm>
        </p:spPr>
        <p:txBody>
          <a:bodyPr>
            <a:noAutofit/>
          </a:bodyPr>
          <a:lstStyle/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program():–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search(),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action().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search():–</a:t>
            </a:r>
            <a:r>
              <a:rPr lang="pl-PL" sz="1400" dirty="0" smtClean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structure(0).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structure(0):–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b="1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exists([0,0,0,0,0,0,×,×], mark V1),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exists([1,1,1,1,1,1,1,1]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V1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N, mark V2),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exists([0,0,0,0,0,0,0,0], mark V5),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not(structure(1)),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not(structure(2)).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structure(1):–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V2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NW, mark V3),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exists([1,1,1,1,0,0,0,0] 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		</a:t>
            </a:r>
            <a:r>
              <a:rPr lang="en-US" sz="1400" dirty="0" smtClean="0">
                <a:latin typeface="Courier New" pitchFamily="49" charset="0"/>
              </a:rPr>
              <a:t>bound to V3 </a:t>
            </a:r>
            <a:r>
              <a:rPr lang="pl-PL" sz="1400" dirty="0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n SW, mark V4),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not(structure(3)).</a:t>
            </a:r>
          </a:p>
          <a:p>
            <a:pPr>
              <a:lnSpc>
                <a:spcPts val="900"/>
              </a:lnSpc>
              <a:buNone/>
            </a:pP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structure(3):–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exists([0,0,0,0,1,1,1,1] bound to V4 in S).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structure(2):–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dirty="0" smtClean="0">
                <a:latin typeface="Courier New" pitchFamily="49" charset="0"/>
              </a:rPr>
              <a:t>exists([1,0,1,0,1,0,1,0]).</a:t>
            </a:r>
            <a:endParaRPr lang="pl-PL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endParaRPr lang="en-US" sz="1400" dirty="0" smtClean="0">
              <a:latin typeface="Courier New" pitchFamily="49" charset="0"/>
            </a:endParaRPr>
          </a:p>
          <a:p>
            <a:pPr>
              <a:lnSpc>
                <a:spcPts val="900"/>
              </a:lnSpc>
              <a:buNone/>
            </a:pPr>
            <a:r>
              <a:rPr lang="en-US" sz="1400" dirty="0" smtClean="0">
                <a:latin typeface="Courier New" pitchFamily="49" charset="0"/>
              </a:rPr>
              <a:t>action():–</a:t>
            </a:r>
          </a:p>
          <a:p>
            <a:pPr>
              <a:lnSpc>
                <a:spcPts val="900"/>
              </a:lnSpc>
              <a:buNone/>
            </a:pPr>
            <a:r>
              <a:rPr lang="pl-PL" sz="1400" dirty="0" smtClean="0">
                <a:latin typeface="Courier New" pitchFamily="49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bind(V2 to V5 in SW)</a:t>
            </a:r>
            <a:endParaRPr lang="pl-PL" sz="14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5143501" y="1500188"/>
            <a:ext cx="3714779" cy="2214562"/>
            <a:chOff x="3240" y="945"/>
            <a:chExt cx="2385" cy="1395"/>
          </a:xfrm>
          <a:solidFill>
            <a:schemeClr val="bg1"/>
          </a:solidFill>
        </p:grpSpPr>
        <p:sp>
          <p:nvSpPr>
            <p:cNvPr id="4099" name="AutoShape 3"/>
            <p:cNvSpPr>
              <a:spLocks noChangeAspect="1" noTextEdit="1"/>
            </p:cNvSpPr>
            <p:nvPr/>
          </p:nvSpPr>
          <p:spPr bwMode="auto">
            <a:xfrm>
              <a:off x="3240" y="945"/>
              <a:ext cx="2373" cy="139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3240" y="945"/>
              <a:ext cx="2385" cy="139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342" y="1782"/>
              <a:ext cx="731" cy="556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2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2" y="556"/>
                </a:cxn>
                <a:cxn ang="0">
                  <a:pos x="548" y="556"/>
                </a:cxn>
                <a:cxn ang="0">
                  <a:pos x="639" y="417"/>
                </a:cxn>
                <a:cxn ang="0">
                  <a:pos x="731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1" h="556">
                  <a:moveTo>
                    <a:pt x="548" y="0"/>
                  </a:moveTo>
                  <a:lnTo>
                    <a:pt x="182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2" y="556"/>
                  </a:lnTo>
                  <a:lnTo>
                    <a:pt x="548" y="556"/>
                  </a:lnTo>
                  <a:lnTo>
                    <a:pt x="639" y="417"/>
                  </a:lnTo>
                  <a:lnTo>
                    <a:pt x="731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3794" y="949"/>
              <a:ext cx="730" cy="555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3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3" y="555"/>
                </a:cxn>
                <a:cxn ang="0">
                  <a:pos x="548" y="555"/>
                </a:cxn>
                <a:cxn ang="0">
                  <a:pos x="639" y="417"/>
                </a:cxn>
                <a:cxn ang="0">
                  <a:pos x="730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0" h="555">
                  <a:moveTo>
                    <a:pt x="548" y="0"/>
                  </a:moveTo>
                  <a:lnTo>
                    <a:pt x="183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3" y="555"/>
                  </a:lnTo>
                  <a:lnTo>
                    <a:pt x="548" y="555"/>
                  </a:lnTo>
                  <a:lnTo>
                    <a:pt x="639" y="417"/>
                  </a:lnTo>
                  <a:lnTo>
                    <a:pt x="730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3794" y="1504"/>
              <a:ext cx="730" cy="556"/>
            </a:xfrm>
            <a:custGeom>
              <a:avLst/>
              <a:gdLst/>
              <a:ahLst/>
              <a:cxnLst>
                <a:cxn ang="0">
                  <a:pos x="548" y="0"/>
                </a:cxn>
                <a:cxn ang="0">
                  <a:pos x="183" y="0"/>
                </a:cxn>
                <a:cxn ang="0">
                  <a:pos x="91" y="139"/>
                </a:cxn>
                <a:cxn ang="0">
                  <a:pos x="0" y="278"/>
                </a:cxn>
                <a:cxn ang="0">
                  <a:pos x="91" y="417"/>
                </a:cxn>
                <a:cxn ang="0">
                  <a:pos x="183" y="556"/>
                </a:cxn>
                <a:cxn ang="0">
                  <a:pos x="548" y="556"/>
                </a:cxn>
                <a:cxn ang="0">
                  <a:pos x="639" y="417"/>
                </a:cxn>
                <a:cxn ang="0">
                  <a:pos x="730" y="278"/>
                </a:cxn>
                <a:cxn ang="0">
                  <a:pos x="639" y="139"/>
                </a:cxn>
                <a:cxn ang="0">
                  <a:pos x="548" y="0"/>
                </a:cxn>
              </a:cxnLst>
              <a:rect l="0" t="0" r="r" b="b"/>
              <a:pathLst>
                <a:path w="730" h="556">
                  <a:moveTo>
                    <a:pt x="548" y="0"/>
                  </a:moveTo>
                  <a:lnTo>
                    <a:pt x="183" y="0"/>
                  </a:lnTo>
                  <a:lnTo>
                    <a:pt x="91" y="139"/>
                  </a:lnTo>
                  <a:lnTo>
                    <a:pt x="0" y="278"/>
                  </a:lnTo>
                  <a:lnTo>
                    <a:pt x="91" y="417"/>
                  </a:lnTo>
                  <a:lnTo>
                    <a:pt x="183" y="556"/>
                  </a:lnTo>
                  <a:lnTo>
                    <a:pt x="548" y="556"/>
                  </a:lnTo>
                  <a:lnTo>
                    <a:pt x="639" y="417"/>
                  </a:lnTo>
                  <a:lnTo>
                    <a:pt x="730" y="278"/>
                  </a:lnTo>
                  <a:lnTo>
                    <a:pt x="639" y="139"/>
                  </a:lnTo>
                  <a:lnTo>
                    <a:pt x="548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89" y="1502"/>
              <a:ext cx="732" cy="557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640" y="139"/>
                </a:cxn>
                <a:cxn ang="0">
                  <a:pos x="732" y="279"/>
                </a:cxn>
                <a:cxn ang="0">
                  <a:pos x="640" y="418"/>
                </a:cxn>
                <a:cxn ang="0">
                  <a:pos x="549" y="557"/>
                </a:cxn>
                <a:cxn ang="0">
                  <a:pos x="182" y="557"/>
                </a:cxn>
                <a:cxn ang="0">
                  <a:pos x="91" y="418"/>
                </a:cxn>
                <a:cxn ang="0">
                  <a:pos x="0" y="279"/>
                </a:cxn>
                <a:cxn ang="0">
                  <a:pos x="91" y="139"/>
                </a:cxn>
                <a:cxn ang="0">
                  <a:pos x="182" y="0"/>
                </a:cxn>
                <a:cxn ang="0">
                  <a:pos x="549" y="0"/>
                </a:cxn>
              </a:cxnLst>
              <a:rect l="0" t="0" r="r" b="b"/>
              <a:pathLst>
                <a:path w="732" h="557">
                  <a:moveTo>
                    <a:pt x="549" y="0"/>
                  </a:moveTo>
                  <a:lnTo>
                    <a:pt x="640" y="139"/>
                  </a:lnTo>
                  <a:lnTo>
                    <a:pt x="732" y="279"/>
                  </a:lnTo>
                  <a:lnTo>
                    <a:pt x="640" y="418"/>
                  </a:lnTo>
                  <a:lnTo>
                    <a:pt x="549" y="557"/>
                  </a:lnTo>
                  <a:lnTo>
                    <a:pt x="182" y="557"/>
                  </a:lnTo>
                  <a:lnTo>
                    <a:pt x="91" y="418"/>
                  </a:lnTo>
                  <a:lnTo>
                    <a:pt x="0" y="279"/>
                  </a:lnTo>
                  <a:lnTo>
                    <a:pt x="91" y="139"/>
                  </a:lnTo>
                  <a:lnTo>
                    <a:pt x="182" y="0"/>
                  </a:lnTo>
                  <a:lnTo>
                    <a:pt x="549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889" y="949"/>
              <a:ext cx="733" cy="557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641" y="139"/>
                </a:cxn>
                <a:cxn ang="0">
                  <a:pos x="733" y="278"/>
                </a:cxn>
                <a:cxn ang="0">
                  <a:pos x="641" y="417"/>
                </a:cxn>
                <a:cxn ang="0">
                  <a:pos x="550" y="557"/>
                </a:cxn>
                <a:cxn ang="0">
                  <a:pos x="184" y="557"/>
                </a:cxn>
                <a:cxn ang="0">
                  <a:pos x="92" y="417"/>
                </a:cxn>
                <a:cxn ang="0">
                  <a:pos x="0" y="278"/>
                </a:cxn>
                <a:cxn ang="0">
                  <a:pos x="92" y="139"/>
                </a:cxn>
                <a:cxn ang="0">
                  <a:pos x="184" y="0"/>
                </a:cxn>
                <a:cxn ang="0">
                  <a:pos x="550" y="0"/>
                </a:cxn>
              </a:cxnLst>
              <a:rect l="0" t="0" r="r" b="b"/>
              <a:pathLst>
                <a:path w="733" h="557">
                  <a:moveTo>
                    <a:pt x="550" y="0"/>
                  </a:moveTo>
                  <a:lnTo>
                    <a:pt x="641" y="139"/>
                  </a:lnTo>
                  <a:lnTo>
                    <a:pt x="733" y="278"/>
                  </a:lnTo>
                  <a:lnTo>
                    <a:pt x="641" y="417"/>
                  </a:lnTo>
                  <a:lnTo>
                    <a:pt x="550" y="557"/>
                  </a:lnTo>
                  <a:lnTo>
                    <a:pt x="184" y="557"/>
                  </a:lnTo>
                  <a:lnTo>
                    <a:pt x="92" y="417"/>
                  </a:lnTo>
                  <a:lnTo>
                    <a:pt x="0" y="278"/>
                  </a:lnTo>
                  <a:lnTo>
                    <a:pt x="92" y="139"/>
                  </a:lnTo>
                  <a:lnTo>
                    <a:pt x="184" y="0"/>
                  </a:lnTo>
                  <a:lnTo>
                    <a:pt x="55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3244" y="1782"/>
              <a:ext cx="733" cy="557"/>
            </a:xfrm>
            <a:custGeom>
              <a:avLst/>
              <a:gdLst/>
              <a:ahLst/>
              <a:cxnLst>
                <a:cxn ang="0">
                  <a:pos x="550" y="0"/>
                </a:cxn>
                <a:cxn ang="0">
                  <a:pos x="641" y="140"/>
                </a:cxn>
                <a:cxn ang="0">
                  <a:pos x="733" y="278"/>
                </a:cxn>
                <a:cxn ang="0">
                  <a:pos x="641" y="417"/>
                </a:cxn>
                <a:cxn ang="0">
                  <a:pos x="550" y="557"/>
                </a:cxn>
                <a:cxn ang="0">
                  <a:pos x="183" y="557"/>
                </a:cxn>
                <a:cxn ang="0">
                  <a:pos x="91" y="417"/>
                </a:cxn>
                <a:cxn ang="0">
                  <a:pos x="0" y="278"/>
                </a:cxn>
                <a:cxn ang="0">
                  <a:pos x="91" y="140"/>
                </a:cxn>
                <a:cxn ang="0">
                  <a:pos x="183" y="0"/>
                </a:cxn>
                <a:cxn ang="0">
                  <a:pos x="550" y="0"/>
                </a:cxn>
              </a:cxnLst>
              <a:rect l="0" t="0" r="r" b="b"/>
              <a:pathLst>
                <a:path w="733" h="557">
                  <a:moveTo>
                    <a:pt x="550" y="0"/>
                  </a:moveTo>
                  <a:lnTo>
                    <a:pt x="641" y="140"/>
                  </a:lnTo>
                  <a:lnTo>
                    <a:pt x="733" y="278"/>
                  </a:lnTo>
                  <a:lnTo>
                    <a:pt x="641" y="417"/>
                  </a:lnTo>
                  <a:lnTo>
                    <a:pt x="550" y="557"/>
                  </a:lnTo>
                  <a:lnTo>
                    <a:pt x="183" y="557"/>
                  </a:lnTo>
                  <a:lnTo>
                    <a:pt x="91" y="417"/>
                  </a:lnTo>
                  <a:lnTo>
                    <a:pt x="0" y="278"/>
                  </a:lnTo>
                  <a:lnTo>
                    <a:pt x="91" y="140"/>
                  </a:lnTo>
                  <a:lnTo>
                    <a:pt x="183" y="0"/>
                  </a:lnTo>
                  <a:lnTo>
                    <a:pt x="550" y="0"/>
                  </a:lnTo>
                </a:path>
              </a:pathLst>
            </a:custGeom>
            <a:grpFill/>
            <a:ln w="2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5187" y="1452"/>
              <a:ext cx="122" cy="10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8"/>
                </a:cxn>
                <a:cxn ang="0">
                  <a:pos x="103" y="16"/>
                </a:cxn>
                <a:cxn ang="0">
                  <a:pos x="113" y="27"/>
                </a:cxn>
                <a:cxn ang="0">
                  <a:pos x="119" y="40"/>
                </a:cxn>
                <a:cxn ang="0">
                  <a:pos x="122" y="54"/>
                </a:cxn>
                <a:cxn ang="0">
                  <a:pos x="119" y="68"/>
                </a:cxn>
                <a:cxn ang="0">
                  <a:pos x="113" y="81"/>
                </a:cxn>
                <a:cxn ang="0">
                  <a:pos x="103" y="92"/>
                </a:cxn>
                <a:cxn ang="0">
                  <a:pos x="91" y="100"/>
                </a:cxn>
                <a:cxn ang="0">
                  <a:pos x="77" y="106"/>
                </a:cxn>
                <a:cxn ang="0">
                  <a:pos x="61" y="108"/>
                </a:cxn>
                <a:cxn ang="0">
                  <a:pos x="45" y="106"/>
                </a:cxn>
                <a:cxn ang="0">
                  <a:pos x="30" y="100"/>
                </a:cxn>
                <a:cxn ang="0">
                  <a:pos x="18" y="92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2" y="40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8">
                  <a:moveTo>
                    <a:pt x="61" y="0"/>
                  </a:moveTo>
                  <a:lnTo>
                    <a:pt x="77" y="2"/>
                  </a:lnTo>
                  <a:lnTo>
                    <a:pt x="91" y="8"/>
                  </a:lnTo>
                  <a:lnTo>
                    <a:pt x="103" y="16"/>
                  </a:lnTo>
                  <a:lnTo>
                    <a:pt x="113" y="27"/>
                  </a:lnTo>
                  <a:lnTo>
                    <a:pt x="119" y="40"/>
                  </a:lnTo>
                  <a:lnTo>
                    <a:pt x="122" y="54"/>
                  </a:lnTo>
                  <a:lnTo>
                    <a:pt x="119" y="68"/>
                  </a:lnTo>
                  <a:lnTo>
                    <a:pt x="113" y="81"/>
                  </a:lnTo>
                  <a:lnTo>
                    <a:pt x="103" y="92"/>
                  </a:lnTo>
                  <a:lnTo>
                    <a:pt x="91" y="100"/>
                  </a:lnTo>
                  <a:lnTo>
                    <a:pt x="77" y="106"/>
                  </a:lnTo>
                  <a:lnTo>
                    <a:pt x="61" y="108"/>
                  </a:lnTo>
                  <a:lnTo>
                    <a:pt x="45" y="106"/>
                  </a:lnTo>
                  <a:lnTo>
                    <a:pt x="30" y="100"/>
                  </a:lnTo>
                  <a:lnTo>
                    <a:pt x="18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5187" y="1452"/>
              <a:ext cx="122" cy="10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8"/>
                </a:cxn>
                <a:cxn ang="0">
                  <a:pos x="103" y="16"/>
                </a:cxn>
                <a:cxn ang="0">
                  <a:pos x="113" y="27"/>
                </a:cxn>
                <a:cxn ang="0">
                  <a:pos x="119" y="40"/>
                </a:cxn>
                <a:cxn ang="0">
                  <a:pos x="122" y="54"/>
                </a:cxn>
                <a:cxn ang="0">
                  <a:pos x="119" y="68"/>
                </a:cxn>
                <a:cxn ang="0">
                  <a:pos x="113" y="81"/>
                </a:cxn>
                <a:cxn ang="0">
                  <a:pos x="103" y="92"/>
                </a:cxn>
                <a:cxn ang="0">
                  <a:pos x="91" y="100"/>
                </a:cxn>
                <a:cxn ang="0">
                  <a:pos x="77" y="106"/>
                </a:cxn>
                <a:cxn ang="0">
                  <a:pos x="61" y="108"/>
                </a:cxn>
                <a:cxn ang="0">
                  <a:pos x="45" y="106"/>
                </a:cxn>
                <a:cxn ang="0">
                  <a:pos x="30" y="100"/>
                </a:cxn>
                <a:cxn ang="0">
                  <a:pos x="18" y="92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2" y="40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0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8">
                  <a:moveTo>
                    <a:pt x="61" y="0"/>
                  </a:moveTo>
                  <a:lnTo>
                    <a:pt x="77" y="2"/>
                  </a:lnTo>
                  <a:lnTo>
                    <a:pt x="91" y="8"/>
                  </a:lnTo>
                  <a:lnTo>
                    <a:pt x="103" y="16"/>
                  </a:lnTo>
                  <a:lnTo>
                    <a:pt x="113" y="27"/>
                  </a:lnTo>
                  <a:lnTo>
                    <a:pt x="119" y="40"/>
                  </a:lnTo>
                  <a:lnTo>
                    <a:pt x="122" y="54"/>
                  </a:lnTo>
                  <a:lnTo>
                    <a:pt x="119" y="68"/>
                  </a:lnTo>
                  <a:lnTo>
                    <a:pt x="113" y="81"/>
                  </a:lnTo>
                  <a:lnTo>
                    <a:pt x="103" y="92"/>
                  </a:lnTo>
                  <a:lnTo>
                    <a:pt x="91" y="100"/>
                  </a:lnTo>
                  <a:lnTo>
                    <a:pt x="77" y="106"/>
                  </a:lnTo>
                  <a:lnTo>
                    <a:pt x="61" y="108"/>
                  </a:lnTo>
                  <a:lnTo>
                    <a:pt x="45" y="106"/>
                  </a:lnTo>
                  <a:lnTo>
                    <a:pt x="30" y="100"/>
                  </a:lnTo>
                  <a:lnTo>
                    <a:pt x="18" y="92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0" y="8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926" y="1867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1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0"/>
                </a:cxn>
                <a:cxn ang="0">
                  <a:pos x="116" y="30"/>
                </a:cxn>
                <a:cxn ang="0">
                  <a:pos x="120" y="41"/>
                </a:cxn>
                <a:cxn ang="0">
                  <a:pos x="122" y="53"/>
                </a:cxn>
                <a:cxn ang="0">
                  <a:pos x="120" y="66"/>
                </a:cxn>
                <a:cxn ang="0">
                  <a:pos x="116" y="77"/>
                </a:cxn>
                <a:cxn ang="0">
                  <a:pos x="109" y="87"/>
                </a:cxn>
                <a:cxn ang="0">
                  <a:pos x="99" y="95"/>
                </a:cxn>
                <a:cxn ang="0">
                  <a:pos x="88" y="102"/>
                </a:cxn>
                <a:cxn ang="0">
                  <a:pos x="75" y="106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1" y="100"/>
                </a:cxn>
                <a:cxn ang="0">
                  <a:pos x="18" y="91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1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1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0"/>
                  </a:lnTo>
                  <a:lnTo>
                    <a:pt x="116" y="30"/>
                  </a:lnTo>
                  <a:lnTo>
                    <a:pt x="120" y="41"/>
                  </a:lnTo>
                  <a:lnTo>
                    <a:pt x="122" y="53"/>
                  </a:lnTo>
                  <a:lnTo>
                    <a:pt x="120" y="66"/>
                  </a:lnTo>
                  <a:lnTo>
                    <a:pt x="116" y="77"/>
                  </a:lnTo>
                  <a:lnTo>
                    <a:pt x="109" y="87"/>
                  </a:lnTo>
                  <a:lnTo>
                    <a:pt x="99" y="95"/>
                  </a:lnTo>
                  <a:lnTo>
                    <a:pt x="88" y="102"/>
                  </a:lnTo>
                  <a:lnTo>
                    <a:pt x="75" y="106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1" y="100"/>
                  </a:lnTo>
                  <a:lnTo>
                    <a:pt x="18" y="91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1" y="8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4926" y="1867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1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0"/>
                </a:cxn>
                <a:cxn ang="0">
                  <a:pos x="116" y="30"/>
                </a:cxn>
                <a:cxn ang="0">
                  <a:pos x="120" y="41"/>
                </a:cxn>
                <a:cxn ang="0">
                  <a:pos x="122" y="53"/>
                </a:cxn>
                <a:cxn ang="0">
                  <a:pos x="120" y="66"/>
                </a:cxn>
                <a:cxn ang="0">
                  <a:pos x="116" y="77"/>
                </a:cxn>
                <a:cxn ang="0">
                  <a:pos x="109" y="87"/>
                </a:cxn>
                <a:cxn ang="0">
                  <a:pos x="99" y="95"/>
                </a:cxn>
                <a:cxn ang="0">
                  <a:pos x="88" y="102"/>
                </a:cxn>
                <a:cxn ang="0">
                  <a:pos x="75" y="106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1" y="100"/>
                </a:cxn>
                <a:cxn ang="0">
                  <a:pos x="18" y="91"/>
                </a:cxn>
                <a:cxn ang="0">
                  <a:pos x="9" y="81"/>
                </a:cxn>
                <a:cxn ang="0">
                  <a:pos x="2" y="68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7"/>
                </a:cxn>
                <a:cxn ang="0">
                  <a:pos x="18" y="16"/>
                </a:cxn>
                <a:cxn ang="0">
                  <a:pos x="31" y="8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1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0"/>
                  </a:lnTo>
                  <a:lnTo>
                    <a:pt x="116" y="30"/>
                  </a:lnTo>
                  <a:lnTo>
                    <a:pt x="120" y="41"/>
                  </a:lnTo>
                  <a:lnTo>
                    <a:pt x="122" y="53"/>
                  </a:lnTo>
                  <a:lnTo>
                    <a:pt x="120" y="66"/>
                  </a:lnTo>
                  <a:lnTo>
                    <a:pt x="116" y="77"/>
                  </a:lnTo>
                  <a:lnTo>
                    <a:pt x="109" y="87"/>
                  </a:lnTo>
                  <a:lnTo>
                    <a:pt x="99" y="95"/>
                  </a:lnTo>
                  <a:lnTo>
                    <a:pt x="88" y="102"/>
                  </a:lnTo>
                  <a:lnTo>
                    <a:pt x="75" y="106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1" y="100"/>
                  </a:lnTo>
                  <a:lnTo>
                    <a:pt x="18" y="91"/>
                  </a:lnTo>
                  <a:lnTo>
                    <a:pt x="9" y="81"/>
                  </a:lnTo>
                  <a:lnTo>
                    <a:pt x="2" y="68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7"/>
                  </a:lnTo>
                  <a:lnTo>
                    <a:pt x="18" y="16"/>
                  </a:lnTo>
                  <a:lnTo>
                    <a:pt x="31" y="8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373" y="1866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20" y="39"/>
                </a:cxn>
                <a:cxn ang="0">
                  <a:pos x="122" y="53"/>
                </a:cxn>
                <a:cxn ang="0">
                  <a:pos x="120" y="65"/>
                </a:cxn>
                <a:cxn ang="0">
                  <a:pos x="115" y="77"/>
                </a:cxn>
                <a:cxn ang="0">
                  <a:pos x="108" y="87"/>
                </a:cxn>
                <a:cxn ang="0">
                  <a:pos x="99" y="95"/>
                </a:cxn>
                <a:cxn ang="0">
                  <a:pos x="88" y="101"/>
                </a:cxn>
                <a:cxn ang="0">
                  <a:pos x="75" y="105"/>
                </a:cxn>
                <a:cxn ang="0">
                  <a:pos x="61" y="106"/>
                </a:cxn>
                <a:cxn ang="0">
                  <a:pos x="47" y="105"/>
                </a:cxn>
                <a:cxn ang="0">
                  <a:pos x="34" y="101"/>
                </a:cxn>
                <a:cxn ang="0">
                  <a:pos x="23" y="95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1" y="65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8" y="26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4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20" y="39"/>
                  </a:lnTo>
                  <a:lnTo>
                    <a:pt x="122" y="53"/>
                  </a:lnTo>
                  <a:lnTo>
                    <a:pt x="120" y="65"/>
                  </a:lnTo>
                  <a:lnTo>
                    <a:pt x="115" y="77"/>
                  </a:lnTo>
                  <a:lnTo>
                    <a:pt x="108" y="87"/>
                  </a:lnTo>
                  <a:lnTo>
                    <a:pt x="99" y="95"/>
                  </a:lnTo>
                  <a:lnTo>
                    <a:pt x="88" y="101"/>
                  </a:lnTo>
                  <a:lnTo>
                    <a:pt x="75" y="105"/>
                  </a:lnTo>
                  <a:lnTo>
                    <a:pt x="61" y="106"/>
                  </a:lnTo>
                  <a:lnTo>
                    <a:pt x="47" y="105"/>
                  </a:lnTo>
                  <a:lnTo>
                    <a:pt x="34" y="101"/>
                  </a:lnTo>
                  <a:lnTo>
                    <a:pt x="23" y="95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4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73" y="1866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20" y="39"/>
                </a:cxn>
                <a:cxn ang="0">
                  <a:pos x="122" y="53"/>
                </a:cxn>
                <a:cxn ang="0">
                  <a:pos x="120" y="65"/>
                </a:cxn>
                <a:cxn ang="0">
                  <a:pos x="115" y="77"/>
                </a:cxn>
                <a:cxn ang="0">
                  <a:pos x="108" y="87"/>
                </a:cxn>
                <a:cxn ang="0">
                  <a:pos x="99" y="95"/>
                </a:cxn>
                <a:cxn ang="0">
                  <a:pos x="88" y="101"/>
                </a:cxn>
                <a:cxn ang="0">
                  <a:pos x="75" y="105"/>
                </a:cxn>
                <a:cxn ang="0">
                  <a:pos x="61" y="106"/>
                </a:cxn>
                <a:cxn ang="0">
                  <a:pos x="47" y="105"/>
                </a:cxn>
                <a:cxn ang="0">
                  <a:pos x="34" y="101"/>
                </a:cxn>
                <a:cxn ang="0">
                  <a:pos x="23" y="95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1" y="65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8" y="26"/>
                </a:cxn>
                <a:cxn ang="0">
                  <a:pos x="18" y="16"/>
                </a:cxn>
                <a:cxn ang="0">
                  <a:pos x="30" y="7"/>
                </a:cxn>
                <a:cxn ang="0">
                  <a:pos x="44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20" y="39"/>
                  </a:lnTo>
                  <a:lnTo>
                    <a:pt x="122" y="53"/>
                  </a:lnTo>
                  <a:lnTo>
                    <a:pt x="120" y="65"/>
                  </a:lnTo>
                  <a:lnTo>
                    <a:pt x="115" y="77"/>
                  </a:lnTo>
                  <a:lnTo>
                    <a:pt x="108" y="87"/>
                  </a:lnTo>
                  <a:lnTo>
                    <a:pt x="99" y="95"/>
                  </a:lnTo>
                  <a:lnTo>
                    <a:pt x="88" y="101"/>
                  </a:lnTo>
                  <a:lnTo>
                    <a:pt x="75" y="105"/>
                  </a:lnTo>
                  <a:lnTo>
                    <a:pt x="61" y="106"/>
                  </a:lnTo>
                  <a:lnTo>
                    <a:pt x="47" y="105"/>
                  </a:lnTo>
                  <a:lnTo>
                    <a:pt x="34" y="101"/>
                  </a:lnTo>
                  <a:lnTo>
                    <a:pt x="23" y="95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1" y="65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8" y="26"/>
                  </a:lnTo>
                  <a:lnTo>
                    <a:pt x="18" y="16"/>
                  </a:lnTo>
                  <a:lnTo>
                    <a:pt x="30" y="7"/>
                  </a:lnTo>
                  <a:lnTo>
                    <a:pt x="44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098" y="1450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2"/>
                </a:cxn>
                <a:cxn ang="0">
                  <a:pos x="87" y="6"/>
                </a:cxn>
                <a:cxn ang="0">
                  <a:pos x="99" y="12"/>
                </a:cxn>
                <a:cxn ang="0">
                  <a:pos x="108" y="20"/>
                </a:cxn>
                <a:cxn ang="0">
                  <a:pos x="116" y="30"/>
                </a:cxn>
                <a:cxn ang="0">
                  <a:pos x="121" y="42"/>
                </a:cxn>
                <a:cxn ang="0">
                  <a:pos x="122" y="54"/>
                </a:cxn>
                <a:cxn ang="0">
                  <a:pos x="120" y="68"/>
                </a:cxn>
                <a:cxn ang="0">
                  <a:pos x="113" y="80"/>
                </a:cxn>
                <a:cxn ang="0">
                  <a:pos x="104" y="91"/>
                </a:cxn>
                <a:cxn ang="0">
                  <a:pos x="92" y="99"/>
                </a:cxn>
                <a:cxn ang="0">
                  <a:pos x="77" y="105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0" y="99"/>
                </a:cxn>
                <a:cxn ang="0">
                  <a:pos x="18" y="91"/>
                </a:cxn>
                <a:cxn ang="0">
                  <a:pos x="9" y="80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1" y="42"/>
                </a:cxn>
                <a:cxn ang="0">
                  <a:pos x="6" y="30"/>
                </a:cxn>
                <a:cxn ang="0">
                  <a:pos x="14" y="20"/>
                </a:cxn>
                <a:cxn ang="0">
                  <a:pos x="23" y="12"/>
                </a:cxn>
                <a:cxn ang="0">
                  <a:pos x="34" y="6"/>
                </a:cxn>
                <a:cxn ang="0">
                  <a:pos x="47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2"/>
                  </a:lnTo>
                  <a:lnTo>
                    <a:pt x="87" y="6"/>
                  </a:lnTo>
                  <a:lnTo>
                    <a:pt x="99" y="12"/>
                  </a:lnTo>
                  <a:lnTo>
                    <a:pt x="108" y="20"/>
                  </a:lnTo>
                  <a:lnTo>
                    <a:pt x="116" y="30"/>
                  </a:lnTo>
                  <a:lnTo>
                    <a:pt x="121" y="42"/>
                  </a:lnTo>
                  <a:lnTo>
                    <a:pt x="122" y="54"/>
                  </a:lnTo>
                  <a:lnTo>
                    <a:pt x="120" y="68"/>
                  </a:lnTo>
                  <a:lnTo>
                    <a:pt x="113" y="80"/>
                  </a:lnTo>
                  <a:lnTo>
                    <a:pt x="104" y="91"/>
                  </a:lnTo>
                  <a:lnTo>
                    <a:pt x="92" y="99"/>
                  </a:lnTo>
                  <a:lnTo>
                    <a:pt x="77" y="105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0" y="99"/>
                  </a:lnTo>
                  <a:lnTo>
                    <a:pt x="18" y="91"/>
                  </a:lnTo>
                  <a:lnTo>
                    <a:pt x="9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3" y="12"/>
                  </a:lnTo>
                  <a:lnTo>
                    <a:pt x="34" y="6"/>
                  </a:lnTo>
                  <a:lnTo>
                    <a:pt x="47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98" y="1450"/>
              <a:ext cx="122" cy="107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5" y="2"/>
                </a:cxn>
                <a:cxn ang="0">
                  <a:pos x="87" y="6"/>
                </a:cxn>
                <a:cxn ang="0">
                  <a:pos x="99" y="12"/>
                </a:cxn>
                <a:cxn ang="0">
                  <a:pos x="108" y="20"/>
                </a:cxn>
                <a:cxn ang="0">
                  <a:pos x="116" y="30"/>
                </a:cxn>
                <a:cxn ang="0">
                  <a:pos x="121" y="42"/>
                </a:cxn>
                <a:cxn ang="0">
                  <a:pos x="122" y="54"/>
                </a:cxn>
                <a:cxn ang="0">
                  <a:pos x="120" y="68"/>
                </a:cxn>
                <a:cxn ang="0">
                  <a:pos x="113" y="80"/>
                </a:cxn>
                <a:cxn ang="0">
                  <a:pos x="104" y="91"/>
                </a:cxn>
                <a:cxn ang="0">
                  <a:pos x="92" y="99"/>
                </a:cxn>
                <a:cxn ang="0">
                  <a:pos x="77" y="105"/>
                </a:cxn>
                <a:cxn ang="0">
                  <a:pos x="61" y="107"/>
                </a:cxn>
                <a:cxn ang="0">
                  <a:pos x="45" y="105"/>
                </a:cxn>
                <a:cxn ang="0">
                  <a:pos x="30" y="99"/>
                </a:cxn>
                <a:cxn ang="0">
                  <a:pos x="18" y="91"/>
                </a:cxn>
                <a:cxn ang="0">
                  <a:pos x="9" y="80"/>
                </a:cxn>
                <a:cxn ang="0">
                  <a:pos x="2" y="68"/>
                </a:cxn>
                <a:cxn ang="0">
                  <a:pos x="0" y="54"/>
                </a:cxn>
                <a:cxn ang="0">
                  <a:pos x="1" y="42"/>
                </a:cxn>
                <a:cxn ang="0">
                  <a:pos x="6" y="30"/>
                </a:cxn>
                <a:cxn ang="0">
                  <a:pos x="14" y="20"/>
                </a:cxn>
                <a:cxn ang="0">
                  <a:pos x="23" y="12"/>
                </a:cxn>
                <a:cxn ang="0">
                  <a:pos x="34" y="6"/>
                </a:cxn>
                <a:cxn ang="0">
                  <a:pos x="47" y="2"/>
                </a:cxn>
                <a:cxn ang="0">
                  <a:pos x="61" y="0"/>
                </a:cxn>
              </a:cxnLst>
              <a:rect l="0" t="0" r="r" b="b"/>
              <a:pathLst>
                <a:path w="122" h="107">
                  <a:moveTo>
                    <a:pt x="61" y="0"/>
                  </a:moveTo>
                  <a:lnTo>
                    <a:pt x="75" y="2"/>
                  </a:lnTo>
                  <a:lnTo>
                    <a:pt x="87" y="6"/>
                  </a:lnTo>
                  <a:lnTo>
                    <a:pt x="99" y="12"/>
                  </a:lnTo>
                  <a:lnTo>
                    <a:pt x="108" y="20"/>
                  </a:lnTo>
                  <a:lnTo>
                    <a:pt x="116" y="30"/>
                  </a:lnTo>
                  <a:lnTo>
                    <a:pt x="121" y="42"/>
                  </a:lnTo>
                  <a:lnTo>
                    <a:pt x="122" y="54"/>
                  </a:lnTo>
                  <a:lnTo>
                    <a:pt x="120" y="68"/>
                  </a:lnTo>
                  <a:lnTo>
                    <a:pt x="113" y="80"/>
                  </a:lnTo>
                  <a:lnTo>
                    <a:pt x="104" y="91"/>
                  </a:lnTo>
                  <a:lnTo>
                    <a:pt x="92" y="99"/>
                  </a:lnTo>
                  <a:lnTo>
                    <a:pt x="77" y="105"/>
                  </a:lnTo>
                  <a:lnTo>
                    <a:pt x="61" y="107"/>
                  </a:lnTo>
                  <a:lnTo>
                    <a:pt x="45" y="105"/>
                  </a:lnTo>
                  <a:lnTo>
                    <a:pt x="30" y="99"/>
                  </a:lnTo>
                  <a:lnTo>
                    <a:pt x="18" y="91"/>
                  </a:lnTo>
                  <a:lnTo>
                    <a:pt x="9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6" y="30"/>
                  </a:lnTo>
                  <a:lnTo>
                    <a:pt x="14" y="20"/>
                  </a:lnTo>
                  <a:lnTo>
                    <a:pt x="23" y="12"/>
                  </a:lnTo>
                  <a:lnTo>
                    <a:pt x="34" y="6"/>
                  </a:lnTo>
                  <a:lnTo>
                    <a:pt x="47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3821" y="1861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19" y="39"/>
                </a:cxn>
                <a:cxn ang="0">
                  <a:pos x="122" y="53"/>
                </a:cxn>
                <a:cxn ang="0">
                  <a:pos x="119" y="67"/>
                </a:cxn>
                <a:cxn ang="0">
                  <a:pos x="113" y="80"/>
                </a:cxn>
                <a:cxn ang="0">
                  <a:pos x="104" y="90"/>
                </a:cxn>
                <a:cxn ang="0">
                  <a:pos x="91" y="99"/>
                </a:cxn>
                <a:cxn ang="0">
                  <a:pos x="77" y="104"/>
                </a:cxn>
                <a:cxn ang="0">
                  <a:pos x="61" y="106"/>
                </a:cxn>
                <a:cxn ang="0">
                  <a:pos x="45" y="104"/>
                </a:cxn>
                <a:cxn ang="0">
                  <a:pos x="31" y="99"/>
                </a:cxn>
                <a:cxn ang="0">
                  <a:pos x="18" y="90"/>
                </a:cxn>
                <a:cxn ang="0">
                  <a:pos x="9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6"/>
                </a:cxn>
                <a:cxn ang="0">
                  <a:pos x="18" y="16"/>
                </a:cxn>
                <a:cxn ang="0">
                  <a:pos x="31" y="7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19" y="39"/>
                  </a:lnTo>
                  <a:lnTo>
                    <a:pt x="122" y="53"/>
                  </a:lnTo>
                  <a:lnTo>
                    <a:pt x="119" y="67"/>
                  </a:lnTo>
                  <a:lnTo>
                    <a:pt x="113" y="80"/>
                  </a:lnTo>
                  <a:lnTo>
                    <a:pt x="104" y="90"/>
                  </a:lnTo>
                  <a:lnTo>
                    <a:pt x="91" y="99"/>
                  </a:lnTo>
                  <a:lnTo>
                    <a:pt x="77" y="104"/>
                  </a:lnTo>
                  <a:lnTo>
                    <a:pt x="61" y="106"/>
                  </a:lnTo>
                  <a:lnTo>
                    <a:pt x="45" y="104"/>
                  </a:lnTo>
                  <a:lnTo>
                    <a:pt x="31" y="99"/>
                  </a:lnTo>
                  <a:lnTo>
                    <a:pt x="18" y="90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6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821" y="1861"/>
              <a:ext cx="122" cy="106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77" y="2"/>
                </a:cxn>
                <a:cxn ang="0">
                  <a:pos x="91" y="7"/>
                </a:cxn>
                <a:cxn ang="0">
                  <a:pos x="104" y="16"/>
                </a:cxn>
                <a:cxn ang="0">
                  <a:pos x="113" y="26"/>
                </a:cxn>
                <a:cxn ang="0">
                  <a:pos x="119" y="39"/>
                </a:cxn>
                <a:cxn ang="0">
                  <a:pos x="122" y="53"/>
                </a:cxn>
                <a:cxn ang="0">
                  <a:pos x="119" y="67"/>
                </a:cxn>
                <a:cxn ang="0">
                  <a:pos x="113" y="80"/>
                </a:cxn>
                <a:cxn ang="0">
                  <a:pos x="104" y="90"/>
                </a:cxn>
                <a:cxn ang="0">
                  <a:pos x="91" y="99"/>
                </a:cxn>
                <a:cxn ang="0">
                  <a:pos x="77" y="104"/>
                </a:cxn>
                <a:cxn ang="0">
                  <a:pos x="61" y="106"/>
                </a:cxn>
                <a:cxn ang="0">
                  <a:pos x="45" y="104"/>
                </a:cxn>
                <a:cxn ang="0">
                  <a:pos x="31" y="99"/>
                </a:cxn>
                <a:cxn ang="0">
                  <a:pos x="18" y="90"/>
                </a:cxn>
                <a:cxn ang="0">
                  <a:pos x="9" y="80"/>
                </a:cxn>
                <a:cxn ang="0">
                  <a:pos x="2" y="67"/>
                </a:cxn>
                <a:cxn ang="0">
                  <a:pos x="0" y="53"/>
                </a:cxn>
                <a:cxn ang="0">
                  <a:pos x="2" y="39"/>
                </a:cxn>
                <a:cxn ang="0">
                  <a:pos x="9" y="26"/>
                </a:cxn>
                <a:cxn ang="0">
                  <a:pos x="18" y="16"/>
                </a:cxn>
                <a:cxn ang="0">
                  <a:pos x="31" y="7"/>
                </a:cxn>
                <a:cxn ang="0">
                  <a:pos x="45" y="2"/>
                </a:cxn>
                <a:cxn ang="0">
                  <a:pos x="61" y="0"/>
                </a:cxn>
              </a:cxnLst>
              <a:rect l="0" t="0" r="r" b="b"/>
              <a:pathLst>
                <a:path w="122" h="106">
                  <a:moveTo>
                    <a:pt x="61" y="0"/>
                  </a:moveTo>
                  <a:lnTo>
                    <a:pt x="77" y="2"/>
                  </a:lnTo>
                  <a:lnTo>
                    <a:pt x="91" y="7"/>
                  </a:lnTo>
                  <a:lnTo>
                    <a:pt x="104" y="16"/>
                  </a:lnTo>
                  <a:lnTo>
                    <a:pt x="113" y="26"/>
                  </a:lnTo>
                  <a:lnTo>
                    <a:pt x="119" y="39"/>
                  </a:lnTo>
                  <a:lnTo>
                    <a:pt x="122" y="53"/>
                  </a:lnTo>
                  <a:lnTo>
                    <a:pt x="119" y="67"/>
                  </a:lnTo>
                  <a:lnTo>
                    <a:pt x="113" y="80"/>
                  </a:lnTo>
                  <a:lnTo>
                    <a:pt x="104" y="90"/>
                  </a:lnTo>
                  <a:lnTo>
                    <a:pt x="91" y="99"/>
                  </a:lnTo>
                  <a:lnTo>
                    <a:pt x="77" y="104"/>
                  </a:lnTo>
                  <a:lnTo>
                    <a:pt x="61" y="106"/>
                  </a:lnTo>
                  <a:lnTo>
                    <a:pt x="45" y="104"/>
                  </a:lnTo>
                  <a:lnTo>
                    <a:pt x="31" y="99"/>
                  </a:lnTo>
                  <a:lnTo>
                    <a:pt x="18" y="90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9"/>
                  </a:lnTo>
                  <a:lnTo>
                    <a:pt x="9" y="26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1" y="0"/>
                  </a:lnTo>
                </a:path>
              </a:pathLst>
            </a:custGeom>
            <a:grpFill/>
            <a:ln w="1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3965" y="1085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6" y="0"/>
                </a:cxn>
                <a:cxn ang="0">
                  <a:pos x="65" y="3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6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6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6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6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9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4073" y="1085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6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6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6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6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4180" y="1085"/>
              <a:ext cx="90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3" y="36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3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9" y="86"/>
                </a:cxn>
                <a:cxn ang="0">
                  <a:pos x="86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5" y="123"/>
                </a:cxn>
                <a:cxn ang="0">
                  <a:pos x="45" y="123"/>
                </a:cxn>
                <a:cxn ang="0">
                  <a:pos x="33" y="122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5"/>
                </a:cxn>
                <a:cxn ang="0">
                  <a:pos x="20" y="86"/>
                </a:cxn>
                <a:cxn ang="0">
                  <a:pos x="22" y="95"/>
                </a:cxn>
                <a:cxn ang="0">
                  <a:pos x="26" y="101"/>
                </a:cxn>
                <a:cxn ang="0">
                  <a:pos x="31" y="107"/>
                </a:cxn>
                <a:cxn ang="0">
                  <a:pos x="38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9" y="107"/>
                </a:cxn>
                <a:cxn ang="0">
                  <a:pos x="65" y="101"/>
                </a:cxn>
                <a:cxn ang="0">
                  <a:pos x="68" y="95"/>
                </a:cxn>
                <a:cxn ang="0">
                  <a:pos x="71" y="86"/>
                </a:cxn>
                <a:cxn ang="0">
                  <a:pos x="73" y="75"/>
                </a:cxn>
                <a:cxn ang="0">
                  <a:pos x="73" y="48"/>
                </a:cxn>
                <a:cxn ang="0">
                  <a:pos x="71" y="36"/>
                </a:cxn>
                <a:cxn ang="0">
                  <a:pos x="68" y="27"/>
                </a:cxn>
                <a:cxn ang="0">
                  <a:pos x="65" y="22"/>
                </a:cxn>
                <a:cxn ang="0">
                  <a:pos x="59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8" y="13"/>
                </a:cxn>
                <a:cxn ang="0">
                  <a:pos x="31" y="15"/>
                </a:cxn>
                <a:cxn ang="0">
                  <a:pos x="26" y="21"/>
                </a:cxn>
                <a:cxn ang="0">
                  <a:pos x="23" y="27"/>
                </a:cxn>
                <a:cxn ang="0">
                  <a:pos x="20" y="36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75"/>
                  </a:lnTo>
                  <a:lnTo>
                    <a:pt x="89" y="86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6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6"/>
                  </a:lnTo>
                  <a:lnTo>
                    <a:pt x="73" y="75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8" y="27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3" y="27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4288" y="1085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6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4" y="101"/>
                </a:cxn>
                <a:cxn ang="0">
                  <a:pos x="70" y="86"/>
                </a:cxn>
                <a:cxn ang="0">
                  <a:pos x="72" y="62"/>
                </a:cxn>
                <a:cxn ang="0">
                  <a:pos x="70" y="36"/>
                </a:cxn>
                <a:cxn ang="0">
                  <a:pos x="64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6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5"/>
                  </a:lnTo>
                  <a:lnTo>
                    <a:pt x="19" y="86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0" y="86"/>
                  </a:lnTo>
                  <a:lnTo>
                    <a:pt x="72" y="75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6"/>
                  </a:lnTo>
                  <a:lnTo>
                    <a:pt x="68" y="27"/>
                  </a:lnTo>
                  <a:lnTo>
                    <a:pt x="64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5"/>
                  </a:lnTo>
                  <a:lnTo>
                    <a:pt x="26" y="21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3965" y="1274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7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1"/>
                </a:cxn>
                <a:cxn ang="0">
                  <a:pos x="53" y="111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4"/>
                </a:cxn>
                <a:cxn ang="0">
                  <a:pos x="38" y="14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6" y="112"/>
                  </a:lnTo>
                  <a:lnTo>
                    <a:pt x="53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3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4073" y="1274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7" y="111"/>
                </a:cxn>
                <a:cxn ang="0">
                  <a:pos x="52" y="111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4"/>
                </a:cxn>
                <a:cxn ang="0">
                  <a:pos x="37" y="14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2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2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4180" y="1274"/>
              <a:ext cx="9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3" y="37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1"/>
                </a:cxn>
                <a:cxn ang="0">
                  <a:pos x="45" y="0"/>
                </a:cxn>
                <a:cxn ang="0">
                  <a:pos x="56" y="1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9" y="87"/>
                </a:cxn>
                <a:cxn ang="0">
                  <a:pos x="86" y="97"/>
                </a:cxn>
                <a:cxn ang="0">
                  <a:pos x="81" y="105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1"/>
                </a:cxn>
                <a:cxn ang="0">
                  <a:pos x="55" y="123"/>
                </a:cxn>
                <a:cxn ang="0">
                  <a:pos x="45" y="124"/>
                </a:cxn>
                <a:cxn ang="0">
                  <a:pos x="33" y="123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2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6"/>
                </a:cxn>
                <a:cxn ang="0">
                  <a:pos x="20" y="87"/>
                </a:cxn>
                <a:cxn ang="0">
                  <a:pos x="22" y="96"/>
                </a:cxn>
                <a:cxn ang="0">
                  <a:pos x="26" y="102"/>
                </a:cxn>
                <a:cxn ang="0">
                  <a:pos x="31" y="107"/>
                </a:cxn>
                <a:cxn ang="0">
                  <a:pos x="38" y="111"/>
                </a:cxn>
                <a:cxn ang="0">
                  <a:pos x="45" y="112"/>
                </a:cxn>
                <a:cxn ang="0">
                  <a:pos x="52" y="111"/>
                </a:cxn>
                <a:cxn ang="0">
                  <a:pos x="59" y="107"/>
                </a:cxn>
                <a:cxn ang="0">
                  <a:pos x="65" y="102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3" y="76"/>
                </a:cxn>
                <a:cxn ang="0">
                  <a:pos x="73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5" y="22"/>
                </a:cxn>
                <a:cxn ang="0">
                  <a:pos x="59" y="17"/>
                </a:cxn>
                <a:cxn ang="0">
                  <a:pos x="52" y="14"/>
                </a:cxn>
                <a:cxn ang="0">
                  <a:pos x="45" y="12"/>
                </a:cxn>
                <a:cxn ang="0">
                  <a:pos x="38" y="14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8"/>
                </a:cxn>
                <a:cxn ang="0">
                  <a:pos x="20" y="37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76"/>
                  </a:lnTo>
                  <a:lnTo>
                    <a:pt x="89" y="87"/>
                  </a:lnTo>
                  <a:lnTo>
                    <a:pt x="86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3" y="76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4288" y="1274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8" y="111"/>
                </a:cxn>
                <a:cxn ang="0">
                  <a:pos x="52" y="111"/>
                </a:cxn>
                <a:cxn ang="0">
                  <a:pos x="64" y="102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4" y="22"/>
                </a:cxn>
                <a:cxn ang="0">
                  <a:pos x="52" y="14"/>
                </a:cxn>
                <a:cxn ang="0">
                  <a:pos x="38" y="14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2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5" y="112"/>
                  </a:lnTo>
                  <a:lnTo>
                    <a:pt x="52" y="111"/>
                  </a:lnTo>
                  <a:lnTo>
                    <a:pt x="59" y="107"/>
                  </a:lnTo>
                  <a:lnTo>
                    <a:pt x="64" y="102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9" y="17"/>
                  </a:lnTo>
                  <a:lnTo>
                    <a:pt x="52" y="14"/>
                  </a:lnTo>
                  <a:lnTo>
                    <a:pt x="45" y="12"/>
                  </a:lnTo>
                  <a:lnTo>
                    <a:pt x="38" y="14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6" name="Freeform 30"/>
            <p:cNvSpPr>
              <a:spLocks noEditPoints="1"/>
            </p:cNvSpPr>
            <p:nvPr/>
          </p:nvSpPr>
          <p:spPr bwMode="auto">
            <a:xfrm>
              <a:off x="3411" y="1931"/>
              <a:ext cx="91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1" h="124">
                  <a:moveTo>
                    <a:pt x="0" y="62"/>
                  </a:moveTo>
                  <a:lnTo>
                    <a:pt x="1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1" y="62"/>
                  </a:lnTo>
                  <a:lnTo>
                    <a:pt x="90" y="76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3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2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6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7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3519" y="1931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8" name="Freeform 32"/>
            <p:cNvSpPr>
              <a:spLocks noEditPoints="1"/>
            </p:cNvSpPr>
            <p:nvPr/>
          </p:nvSpPr>
          <p:spPr bwMode="auto">
            <a:xfrm>
              <a:off x="3627" y="1931"/>
              <a:ext cx="8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1"/>
                </a:cxn>
                <a:cxn ang="0">
                  <a:pos x="45" y="0"/>
                </a:cxn>
                <a:cxn ang="0">
                  <a:pos x="55" y="1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5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1"/>
                </a:cxn>
                <a:cxn ang="0">
                  <a:pos x="54" y="123"/>
                </a:cxn>
                <a:cxn ang="0">
                  <a:pos x="45" y="124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6"/>
                </a:cxn>
                <a:cxn ang="0">
                  <a:pos x="19" y="87"/>
                </a:cxn>
                <a:cxn ang="0">
                  <a:pos x="21" y="96"/>
                </a:cxn>
                <a:cxn ang="0">
                  <a:pos x="25" y="102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2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2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6"/>
                </a:cxn>
                <a:cxn ang="0">
                  <a:pos x="72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7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7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9" name="Freeform 33"/>
            <p:cNvSpPr>
              <a:spLocks noEditPoints="1"/>
            </p:cNvSpPr>
            <p:nvPr/>
          </p:nvSpPr>
          <p:spPr bwMode="auto">
            <a:xfrm>
              <a:off x="3734" y="1931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3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1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2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0" name="Freeform 34"/>
            <p:cNvSpPr>
              <a:spLocks noEditPoints="1"/>
            </p:cNvSpPr>
            <p:nvPr/>
          </p:nvSpPr>
          <p:spPr bwMode="auto">
            <a:xfrm>
              <a:off x="3411" y="2121"/>
              <a:ext cx="91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1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1" y="62"/>
                  </a:lnTo>
                  <a:lnTo>
                    <a:pt x="90" y="75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3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auto">
            <a:xfrm>
              <a:off x="3519" y="2121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auto">
            <a:xfrm>
              <a:off x="3627" y="2121"/>
              <a:ext cx="89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5" y="0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4" y="123"/>
                </a:cxn>
                <a:cxn ang="0">
                  <a:pos x="45" y="123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5"/>
                </a:cxn>
                <a:cxn ang="0">
                  <a:pos x="19" y="87"/>
                </a:cxn>
                <a:cxn ang="0">
                  <a:pos x="21" y="95"/>
                </a:cxn>
                <a:cxn ang="0">
                  <a:pos x="25" y="101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5"/>
                </a:cxn>
                <a:cxn ang="0">
                  <a:pos x="72" y="48"/>
                </a:cxn>
                <a:cxn ang="0">
                  <a:pos x="71" y="36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6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auto">
            <a:xfrm>
              <a:off x="3734" y="2121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2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524" y="1919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618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4711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804" y="1919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8" name="Freeform 42"/>
            <p:cNvSpPr>
              <a:spLocks noEditPoints="1"/>
            </p:cNvSpPr>
            <p:nvPr/>
          </p:nvSpPr>
          <p:spPr bwMode="auto">
            <a:xfrm>
              <a:off x="4511" y="2109"/>
              <a:ext cx="91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3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6" y="123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20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1" h="123">
                  <a:moveTo>
                    <a:pt x="0" y="62"/>
                  </a:moveTo>
                  <a:lnTo>
                    <a:pt x="1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1" y="7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1" y="62"/>
                  </a:lnTo>
                  <a:lnTo>
                    <a:pt x="90" y="75"/>
                  </a:lnTo>
                  <a:lnTo>
                    <a:pt x="89" y="87"/>
                  </a:lnTo>
                  <a:lnTo>
                    <a:pt x="86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6" y="123"/>
                  </a:lnTo>
                  <a:lnTo>
                    <a:pt x="34" y="122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3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1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62"/>
                  </a:lnTo>
                  <a:lnTo>
                    <a:pt x="73" y="48"/>
                  </a:lnTo>
                  <a:lnTo>
                    <a:pt x="71" y="36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60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9" name="Freeform 43"/>
            <p:cNvSpPr>
              <a:spLocks noEditPoints="1"/>
            </p:cNvSpPr>
            <p:nvPr/>
          </p:nvSpPr>
          <p:spPr bwMode="auto">
            <a:xfrm>
              <a:off x="4619" y="2109"/>
              <a:ext cx="90" cy="123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5" y="0"/>
                </a:cxn>
                <a:cxn ang="0">
                  <a:pos x="64" y="3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7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1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7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0" name="Freeform 44"/>
            <p:cNvSpPr>
              <a:spLocks noEditPoints="1"/>
            </p:cNvSpPr>
            <p:nvPr/>
          </p:nvSpPr>
          <p:spPr bwMode="auto">
            <a:xfrm>
              <a:off x="4727" y="2109"/>
              <a:ext cx="89" cy="12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6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5" y="0"/>
                </a:cxn>
                <a:cxn ang="0">
                  <a:pos x="64" y="3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6" y="33"/>
                </a:cxn>
                <a:cxn ang="0">
                  <a:pos x="89" y="41"/>
                </a:cxn>
                <a:cxn ang="0">
                  <a:pos x="89" y="50"/>
                </a:cxn>
                <a:cxn ang="0">
                  <a:pos x="89" y="75"/>
                </a:cxn>
                <a:cxn ang="0">
                  <a:pos x="88" y="87"/>
                </a:cxn>
                <a:cxn ang="0">
                  <a:pos x="85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6"/>
                </a:cxn>
                <a:cxn ang="0">
                  <a:pos x="63" y="120"/>
                </a:cxn>
                <a:cxn ang="0">
                  <a:pos x="54" y="123"/>
                </a:cxn>
                <a:cxn ang="0">
                  <a:pos x="45" y="123"/>
                </a:cxn>
                <a:cxn ang="0">
                  <a:pos x="32" y="122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5"/>
                </a:cxn>
                <a:cxn ang="0">
                  <a:pos x="19" y="87"/>
                </a:cxn>
                <a:cxn ang="0">
                  <a:pos x="21" y="95"/>
                </a:cxn>
                <a:cxn ang="0">
                  <a:pos x="25" y="101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2" y="75"/>
                </a:cxn>
                <a:cxn ang="0">
                  <a:pos x="72" y="48"/>
                </a:cxn>
                <a:cxn ang="0">
                  <a:pos x="71" y="36"/>
                </a:cxn>
                <a:cxn ang="0">
                  <a:pos x="68" y="28"/>
                </a:cxn>
                <a:cxn ang="0">
                  <a:pos x="64" y="22"/>
                </a:cxn>
                <a:cxn ang="0">
                  <a:pos x="58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6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3">
                  <a:moveTo>
                    <a:pt x="0" y="62"/>
                  </a:moveTo>
                  <a:lnTo>
                    <a:pt x="0" y="48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3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0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6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3"/>
                  </a:lnTo>
                  <a:lnTo>
                    <a:pt x="32" y="122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5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8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6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1" name="Freeform 45"/>
            <p:cNvSpPr>
              <a:spLocks noEditPoints="1"/>
            </p:cNvSpPr>
            <p:nvPr/>
          </p:nvSpPr>
          <p:spPr bwMode="auto">
            <a:xfrm>
              <a:off x="4834" y="2109"/>
              <a:ext cx="90" cy="12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3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0"/>
                </a:cxn>
                <a:cxn ang="0">
                  <a:pos x="89" y="75"/>
                </a:cxn>
                <a:cxn ang="0">
                  <a:pos x="86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3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6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6"/>
                </a:cxn>
                <a:cxn ang="0">
                  <a:pos x="18" y="62"/>
                </a:cxn>
              </a:cxnLst>
              <a:rect l="0" t="0" r="r" b="b"/>
              <a:pathLst>
                <a:path w="90" h="123">
                  <a:moveTo>
                    <a:pt x="0" y="62"/>
                  </a:moveTo>
                  <a:lnTo>
                    <a:pt x="0" y="48"/>
                  </a:lnTo>
                  <a:lnTo>
                    <a:pt x="3" y="36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1" y="116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3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6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6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67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160" y="1631"/>
              <a:ext cx="52" cy="121"/>
            </a:xfrm>
            <a:custGeom>
              <a:avLst/>
              <a:gdLst/>
              <a:ahLst/>
              <a:cxnLst>
                <a:cxn ang="0">
                  <a:pos x="52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1"/>
                </a:cxn>
              </a:cxnLst>
              <a:rect l="0" t="0" r="r" b="b"/>
              <a:pathLst>
                <a:path w="52" h="121">
                  <a:moveTo>
                    <a:pt x="52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254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6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6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347" y="1631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6" name="Freeform 50"/>
            <p:cNvSpPr>
              <a:spLocks noEditPoints="1"/>
            </p:cNvSpPr>
            <p:nvPr/>
          </p:nvSpPr>
          <p:spPr bwMode="auto">
            <a:xfrm>
              <a:off x="5054" y="1820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8" y="3"/>
                </a:cxn>
                <a:cxn ang="0">
                  <a:pos x="46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8" y="33"/>
                </a:cxn>
                <a:cxn ang="0">
                  <a:pos x="90" y="51"/>
                </a:cxn>
                <a:cxn ang="0">
                  <a:pos x="90" y="76"/>
                </a:cxn>
                <a:cxn ang="0">
                  <a:pos x="85" y="97"/>
                </a:cxn>
                <a:cxn ang="0">
                  <a:pos x="77" y="111"/>
                </a:cxn>
                <a:cxn ang="0">
                  <a:pos x="63" y="121"/>
                </a:cxn>
                <a:cxn ang="0">
                  <a:pos x="46" y="124"/>
                </a:cxn>
                <a:cxn ang="0">
                  <a:pos x="23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20" y="87"/>
                </a:cxn>
                <a:cxn ang="0">
                  <a:pos x="25" y="102"/>
                </a:cxn>
                <a:cxn ang="0">
                  <a:pos x="38" y="110"/>
                </a:cxn>
                <a:cxn ang="0">
                  <a:pos x="53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6" y="0"/>
                  </a:lnTo>
                  <a:lnTo>
                    <a:pt x="56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4"/>
                  </a:lnTo>
                  <a:lnTo>
                    <a:pt x="88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2" y="105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6" y="124"/>
                  </a:lnTo>
                  <a:lnTo>
                    <a:pt x="33" y="123"/>
                  </a:lnTo>
                  <a:lnTo>
                    <a:pt x="23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20" y="87"/>
                  </a:lnTo>
                  <a:lnTo>
                    <a:pt x="23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6" y="112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7" name="Freeform 51"/>
            <p:cNvSpPr>
              <a:spLocks noEditPoints="1"/>
            </p:cNvSpPr>
            <p:nvPr/>
          </p:nvSpPr>
          <p:spPr bwMode="auto">
            <a:xfrm>
              <a:off x="5162" y="1820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2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2" y="123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2" y="76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8" name="Freeform 52"/>
            <p:cNvSpPr>
              <a:spLocks noEditPoints="1"/>
            </p:cNvSpPr>
            <p:nvPr/>
          </p:nvSpPr>
          <p:spPr bwMode="auto">
            <a:xfrm>
              <a:off x="5270" y="1820"/>
              <a:ext cx="89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8" y="19"/>
                </a:cxn>
                <a:cxn ang="0">
                  <a:pos x="13" y="12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5" y="1"/>
                </a:cxn>
                <a:cxn ang="0">
                  <a:pos x="44" y="0"/>
                </a:cxn>
                <a:cxn ang="0">
                  <a:pos x="55" y="1"/>
                </a:cxn>
                <a:cxn ang="0">
                  <a:pos x="64" y="4"/>
                </a:cxn>
                <a:cxn ang="0">
                  <a:pos x="72" y="8"/>
                </a:cxn>
                <a:cxn ang="0">
                  <a:pos x="78" y="15"/>
                </a:cxn>
                <a:cxn ang="0">
                  <a:pos x="83" y="24"/>
                </a:cxn>
                <a:cxn ang="0">
                  <a:pos x="86" y="33"/>
                </a:cxn>
                <a:cxn ang="0">
                  <a:pos x="88" y="41"/>
                </a:cxn>
                <a:cxn ang="0">
                  <a:pos x="89" y="51"/>
                </a:cxn>
                <a:cxn ang="0">
                  <a:pos x="89" y="76"/>
                </a:cxn>
                <a:cxn ang="0">
                  <a:pos x="88" y="87"/>
                </a:cxn>
                <a:cxn ang="0">
                  <a:pos x="85" y="97"/>
                </a:cxn>
                <a:cxn ang="0">
                  <a:pos x="80" y="105"/>
                </a:cxn>
                <a:cxn ang="0">
                  <a:pos x="75" y="111"/>
                </a:cxn>
                <a:cxn ang="0">
                  <a:pos x="70" y="117"/>
                </a:cxn>
                <a:cxn ang="0">
                  <a:pos x="62" y="121"/>
                </a:cxn>
                <a:cxn ang="0">
                  <a:pos x="54" y="123"/>
                </a:cxn>
                <a:cxn ang="0">
                  <a:pos x="44" y="124"/>
                </a:cxn>
                <a:cxn ang="0">
                  <a:pos x="32" y="123"/>
                </a:cxn>
                <a:cxn ang="0">
                  <a:pos x="21" y="118"/>
                </a:cxn>
                <a:cxn ang="0">
                  <a:pos x="13" y="111"/>
                </a:cxn>
                <a:cxn ang="0">
                  <a:pos x="7" y="102"/>
                </a:cxn>
                <a:cxn ang="0">
                  <a:pos x="2" y="91"/>
                </a:cxn>
                <a:cxn ang="0">
                  <a:pos x="0" y="78"/>
                </a:cxn>
                <a:cxn ang="0">
                  <a:pos x="0" y="62"/>
                </a:cxn>
                <a:cxn ang="0">
                  <a:pos x="17" y="62"/>
                </a:cxn>
                <a:cxn ang="0">
                  <a:pos x="18" y="76"/>
                </a:cxn>
                <a:cxn ang="0">
                  <a:pos x="19" y="87"/>
                </a:cxn>
                <a:cxn ang="0">
                  <a:pos x="21" y="96"/>
                </a:cxn>
                <a:cxn ang="0">
                  <a:pos x="25" y="102"/>
                </a:cxn>
                <a:cxn ang="0">
                  <a:pos x="31" y="107"/>
                </a:cxn>
                <a:cxn ang="0">
                  <a:pos x="37" y="110"/>
                </a:cxn>
                <a:cxn ang="0">
                  <a:pos x="44" y="112"/>
                </a:cxn>
                <a:cxn ang="0">
                  <a:pos x="52" y="110"/>
                </a:cxn>
                <a:cxn ang="0">
                  <a:pos x="58" y="107"/>
                </a:cxn>
                <a:cxn ang="0">
                  <a:pos x="64" y="102"/>
                </a:cxn>
                <a:cxn ang="0">
                  <a:pos x="67" y="95"/>
                </a:cxn>
                <a:cxn ang="0">
                  <a:pos x="70" y="87"/>
                </a:cxn>
                <a:cxn ang="0">
                  <a:pos x="72" y="76"/>
                </a:cxn>
                <a:cxn ang="0">
                  <a:pos x="72" y="48"/>
                </a:cxn>
                <a:cxn ang="0">
                  <a:pos x="70" y="37"/>
                </a:cxn>
                <a:cxn ang="0">
                  <a:pos x="67" y="28"/>
                </a:cxn>
                <a:cxn ang="0">
                  <a:pos x="64" y="22"/>
                </a:cxn>
                <a:cxn ang="0">
                  <a:pos x="58" y="17"/>
                </a:cxn>
                <a:cxn ang="0">
                  <a:pos x="52" y="13"/>
                </a:cxn>
                <a:cxn ang="0">
                  <a:pos x="44" y="12"/>
                </a:cxn>
                <a:cxn ang="0">
                  <a:pos x="37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2" y="28"/>
                </a:cxn>
                <a:cxn ang="0">
                  <a:pos x="19" y="37"/>
                </a:cxn>
                <a:cxn ang="0">
                  <a:pos x="18" y="48"/>
                </a:cxn>
                <a:cxn ang="0">
                  <a:pos x="17" y="62"/>
                </a:cxn>
              </a:cxnLst>
              <a:rect l="0" t="0" r="r" b="b"/>
              <a:pathLst>
                <a:path w="89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6" y="33"/>
                  </a:lnTo>
                  <a:lnTo>
                    <a:pt x="88" y="41"/>
                  </a:lnTo>
                  <a:lnTo>
                    <a:pt x="89" y="51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0" y="105"/>
                  </a:lnTo>
                  <a:lnTo>
                    <a:pt x="75" y="111"/>
                  </a:lnTo>
                  <a:lnTo>
                    <a:pt x="70" y="117"/>
                  </a:lnTo>
                  <a:lnTo>
                    <a:pt x="62" y="121"/>
                  </a:lnTo>
                  <a:lnTo>
                    <a:pt x="54" y="123"/>
                  </a:lnTo>
                  <a:lnTo>
                    <a:pt x="44" y="124"/>
                  </a:lnTo>
                  <a:lnTo>
                    <a:pt x="32" y="123"/>
                  </a:lnTo>
                  <a:lnTo>
                    <a:pt x="21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2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2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4" y="112"/>
                  </a:lnTo>
                  <a:lnTo>
                    <a:pt x="52" y="110"/>
                  </a:lnTo>
                  <a:lnTo>
                    <a:pt x="58" y="107"/>
                  </a:lnTo>
                  <a:lnTo>
                    <a:pt x="64" y="102"/>
                  </a:lnTo>
                  <a:lnTo>
                    <a:pt x="67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7" y="28"/>
                  </a:lnTo>
                  <a:lnTo>
                    <a:pt x="64" y="22"/>
                  </a:lnTo>
                  <a:lnTo>
                    <a:pt x="58" y="17"/>
                  </a:lnTo>
                  <a:lnTo>
                    <a:pt x="52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9" name="Freeform 53"/>
            <p:cNvSpPr>
              <a:spLocks noEditPoints="1"/>
            </p:cNvSpPr>
            <p:nvPr/>
          </p:nvSpPr>
          <p:spPr bwMode="auto">
            <a:xfrm>
              <a:off x="5377" y="1820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6"/>
                </a:cxn>
                <a:cxn ang="0">
                  <a:pos x="85" y="97"/>
                </a:cxn>
                <a:cxn ang="0">
                  <a:pos x="76" y="111"/>
                </a:cxn>
                <a:cxn ang="0">
                  <a:pos x="63" y="121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8" y="62"/>
                </a:cxn>
                <a:cxn ang="0">
                  <a:pos x="19" y="87"/>
                </a:cxn>
                <a:cxn ang="0">
                  <a:pos x="26" y="102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5" y="102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20" y="37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6"/>
                  </a:lnTo>
                  <a:lnTo>
                    <a:pt x="88" y="87"/>
                  </a:lnTo>
                  <a:lnTo>
                    <a:pt x="85" y="97"/>
                  </a:lnTo>
                  <a:lnTo>
                    <a:pt x="81" y="105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3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6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6" y="102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2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2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6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7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0" name="Freeform 54"/>
            <p:cNvSpPr>
              <a:spLocks noEditPoints="1"/>
            </p:cNvSpPr>
            <p:nvPr/>
          </p:nvSpPr>
          <p:spPr bwMode="auto">
            <a:xfrm>
              <a:off x="5047" y="1086"/>
              <a:ext cx="90" cy="124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5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5" y="4"/>
                </a:cxn>
                <a:cxn ang="0">
                  <a:pos x="79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90" y="75"/>
                </a:cxn>
                <a:cxn ang="0">
                  <a:pos x="85" y="96"/>
                </a:cxn>
                <a:cxn ang="0">
                  <a:pos x="77" y="111"/>
                </a:cxn>
                <a:cxn ang="0">
                  <a:pos x="63" y="120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3" y="110"/>
                </a:cxn>
                <a:cxn ang="0">
                  <a:pos x="65" y="101"/>
                </a:cxn>
                <a:cxn ang="0">
                  <a:pos x="71" y="87"/>
                </a:cxn>
                <a:cxn ang="0">
                  <a:pos x="73" y="62"/>
                </a:cxn>
                <a:cxn ang="0">
                  <a:pos x="71" y="37"/>
                </a:cxn>
                <a:cxn ang="0">
                  <a:pos x="65" y="22"/>
                </a:cxn>
                <a:cxn ang="0">
                  <a:pos x="53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9" y="15"/>
                  </a:lnTo>
                  <a:lnTo>
                    <a:pt x="84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2" y="104"/>
                  </a:lnTo>
                  <a:lnTo>
                    <a:pt x="77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4" y="111"/>
                  </a:lnTo>
                  <a:lnTo>
                    <a:pt x="8" y="102"/>
                  </a:lnTo>
                  <a:lnTo>
                    <a:pt x="4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5" y="111"/>
                  </a:lnTo>
                  <a:lnTo>
                    <a:pt x="53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9" y="95"/>
                  </a:lnTo>
                  <a:lnTo>
                    <a:pt x="71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1" y="37"/>
                  </a:lnTo>
                  <a:lnTo>
                    <a:pt x="69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3" y="13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2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5155" y="1086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" y="27"/>
                </a:cxn>
                <a:cxn ang="0">
                  <a:pos x="13" y="12"/>
                </a:cxn>
                <a:cxn ang="0">
                  <a:pos x="27" y="3"/>
                </a:cxn>
                <a:cxn ang="0">
                  <a:pos x="44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6" y="33"/>
                </a:cxn>
                <a:cxn ang="0">
                  <a:pos x="89" y="51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2" y="120"/>
                </a:cxn>
                <a:cxn ang="0">
                  <a:pos x="44" y="124"/>
                </a:cxn>
                <a:cxn ang="0">
                  <a:pos x="22" y="118"/>
                </a:cxn>
                <a:cxn ang="0">
                  <a:pos x="8" y="102"/>
                </a:cxn>
                <a:cxn ang="0">
                  <a:pos x="0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7" y="110"/>
                </a:cxn>
                <a:cxn ang="0">
                  <a:pos x="52" y="110"/>
                </a:cxn>
                <a:cxn ang="0">
                  <a:pos x="65" y="101"/>
                </a:cxn>
                <a:cxn ang="0">
                  <a:pos x="70" y="87"/>
                </a:cxn>
                <a:cxn ang="0">
                  <a:pos x="73" y="62"/>
                </a:cxn>
                <a:cxn ang="0">
                  <a:pos x="70" y="37"/>
                </a:cxn>
                <a:cxn ang="0">
                  <a:pos x="65" y="22"/>
                </a:cxn>
                <a:cxn ang="0">
                  <a:pos x="52" y="13"/>
                </a:cxn>
                <a:cxn ang="0">
                  <a:pos x="37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8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6" y="33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8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2" y="120"/>
                  </a:lnTo>
                  <a:lnTo>
                    <a:pt x="55" y="123"/>
                  </a:lnTo>
                  <a:lnTo>
                    <a:pt x="44" y="124"/>
                  </a:lnTo>
                  <a:lnTo>
                    <a:pt x="32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8" y="75"/>
                  </a:lnTo>
                  <a:lnTo>
                    <a:pt x="19" y="87"/>
                  </a:lnTo>
                  <a:lnTo>
                    <a:pt x="21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7" y="110"/>
                  </a:lnTo>
                  <a:lnTo>
                    <a:pt x="44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5"/>
                  </a:lnTo>
                  <a:lnTo>
                    <a:pt x="73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4" y="1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8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5262" y="1086"/>
              <a:ext cx="90" cy="12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" y="48"/>
                </a:cxn>
                <a:cxn ang="0">
                  <a:pos x="2" y="37"/>
                </a:cxn>
                <a:cxn ang="0">
                  <a:pos x="5" y="27"/>
                </a:cxn>
                <a:cxn ang="0">
                  <a:pos x="9" y="19"/>
                </a:cxn>
                <a:cxn ang="0">
                  <a:pos x="14" y="12"/>
                </a:cxn>
                <a:cxn ang="0">
                  <a:pos x="20" y="7"/>
                </a:cxn>
                <a:cxn ang="0">
                  <a:pos x="27" y="3"/>
                </a:cxn>
                <a:cxn ang="0">
                  <a:pos x="36" y="0"/>
                </a:cxn>
                <a:cxn ang="0">
                  <a:pos x="45" y="0"/>
                </a:cxn>
                <a:cxn ang="0">
                  <a:pos x="56" y="0"/>
                </a:cxn>
                <a:cxn ang="0">
                  <a:pos x="65" y="4"/>
                </a:cxn>
                <a:cxn ang="0">
                  <a:pos x="73" y="8"/>
                </a:cxn>
                <a:cxn ang="0">
                  <a:pos x="78" y="15"/>
                </a:cxn>
                <a:cxn ang="0">
                  <a:pos x="83" y="23"/>
                </a:cxn>
                <a:cxn ang="0">
                  <a:pos x="87" y="33"/>
                </a:cxn>
                <a:cxn ang="0">
                  <a:pos x="89" y="41"/>
                </a:cxn>
                <a:cxn ang="0">
                  <a:pos x="90" y="51"/>
                </a:cxn>
                <a:cxn ang="0">
                  <a:pos x="90" y="75"/>
                </a:cxn>
                <a:cxn ang="0">
                  <a:pos x="88" y="87"/>
                </a:cxn>
                <a:cxn ang="0">
                  <a:pos x="86" y="96"/>
                </a:cxn>
                <a:cxn ang="0">
                  <a:pos x="81" y="104"/>
                </a:cxn>
                <a:cxn ang="0">
                  <a:pos x="76" y="111"/>
                </a:cxn>
                <a:cxn ang="0">
                  <a:pos x="70" y="117"/>
                </a:cxn>
                <a:cxn ang="0">
                  <a:pos x="63" y="120"/>
                </a:cxn>
                <a:cxn ang="0">
                  <a:pos x="55" y="123"/>
                </a:cxn>
                <a:cxn ang="0">
                  <a:pos x="45" y="124"/>
                </a:cxn>
                <a:cxn ang="0">
                  <a:pos x="33" y="122"/>
                </a:cxn>
                <a:cxn ang="0">
                  <a:pos x="22" y="118"/>
                </a:cxn>
                <a:cxn ang="0">
                  <a:pos x="13" y="111"/>
                </a:cxn>
                <a:cxn ang="0">
                  <a:pos x="8" y="102"/>
                </a:cxn>
                <a:cxn ang="0">
                  <a:pos x="3" y="91"/>
                </a:cxn>
                <a:cxn ang="0">
                  <a:pos x="1" y="78"/>
                </a:cxn>
                <a:cxn ang="0">
                  <a:pos x="0" y="62"/>
                </a:cxn>
                <a:cxn ang="0">
                  <a:pos x="18" y="62"/>
                </a:cxn>
                <a:cxn ang="0">
                  <a:pos x="18" y="75"/>
                </a:cxn>
                <a:cxn ang="0">
                  <a:pos x="20" y="87"/>
                </a:cxn>
                <a:cxn ang="0">
                  <a:pos x="22" y="96"/>
                </a:cxn>
                <a:cxn ang="0">
                  <a:pos x="26" y="101"/>
                </a:cxn>
                <a:cxn ang="0">
                  <a:pos x="31" y="107"/>
                </a:cxn>
                <a:cxn ang="0">
                  <a:pos x="38" y="110"/>
                </a:cxn>
                <a:cxn ang="0">
                  <a:pos x="45" y="111"/>
                </a:cxn>
                <a:cxn ang="0">
                  <a:pos x="52" y="110"/>
                </a:cxn>
                <a:cxn ang="0">
                  <a:pos x="59" y="107"/>
                </a:cxn>
                <a:cxn ang="0">
                  <a:pos x="65" y="101"/>
                </a:cxn>
                <a:cxn ang="0">
                  <a:pos x="68" y="95"/>
                </a:cxn>
                <a:cxn ang="0">
                  <a:pos x="71" y="87"/>
                </a:cxn>
                <a:cxn ang="0">
                  <a:pos x="73" y="75"/>
                </a:cxn>
                <a:cxn ang="0">
                  <a:pos x="73" y="48"/>
                </a:cxn>
                <a:cxn ang="0">
                  <a:pos x="71" y="37"/>
                </a:cxn>
                <a:cxn ang="0">
                  <a:pos x="68" y="28"/>
                </a:cxn>
                <a:cxn ang="0">
                  <a:pos x="65" y="22"/>
                </a:cxn>
                <a:cxn ang="0">
                  <a:pos x="59" y="16"/>
                </a:cxn>
                <a:cxn ang="0">
                  <a:pos x="52" y="13"/>
                </a:cxn>
                <a:cxn ang="0">
                  <a:pos x="45" y="12"/>
                </a:cxn>
                <a:cxn ang="0">
                  <a:pos x="38" y="13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3" y="28"/>
                </a:cxn>
                <a:cxn ang="0">
                  <a:pos x="20" y="37"/>
                </a:cxn>
                <a:cxn ang="0">
                  <a:pos x="18" y="48"/>
                </a:cxn>
                <a:cxn ang="0">
                  <a:pos x="18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1" y="48"/>
                  </a:lnTo>
                  <a:lnTo>
                    <a:pt x="2" y="37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5" y="4"/>
                  </a:lnTo>
                  <a:lnTo>
                    <a:pt x="73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9" y="41"/>
                  </a:lnTo>
                  <a:lnTo>
                    <a:pt x="90" y="51"/>
                  </a:lnTo>
                  <a:lnTo>
                    <a:pt x="90" y="75"/>
                  </a:lnTo>
                  <a:lnTo>
                    <a:pt x="88" y="87"/>
                  </a:lnTo>
                  <a:lnTo>
                    <a:pt x="86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5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8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8" y="62"/>
                  </a:moveTo>
                  <a:lnTo>
                    <a:pt x="18" y="75"/>
                  </a:lnTo>
                  <a:lnTo>
                    <a:pt x="20" y="87"/>
                  </a:lnTo>
                  <a:lnTo>
                    <a:pt x="22" y="96"/>
                  </a:lnTo>
                  <a:lnTo>
                    <a:pt x="26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68" y="95"/>
                  </a:lnTo>
                  <a:lnTo>
                    <a:pt x="71" y="87"/>
                  </a:lnTo>
                  <a:lnTo>
                    <a:pt x="73" y="75"/>
                  </a:lnTo>
                  <a:lnTo>
                    <a:pt x="73" y="48"/>
                  </a:lnTo>
                  <a:lnTo>
                    <a:pt x="71" y="37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3" y="28"/>
                  </a:lnTo>
                  <a:lnTo>
                    <a:pt x="20" y="37"/>
                  </a:lnTo>
                  <a:lnTo>
                    <a:pt x="18" y="4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3" name="Freeform 57"/>
            <p:cNvSpPr>
              <a:spLocks noEditPoints="1"/>
            </p:cNvSpPr>
            <p:nvPr/>
          </p:nvSpPr>
          <p:spPr bwMode="auto">
            <a:xfrm>
              <a:off x="5370" y="1086"/>
              <a:ext cx="90" cy="1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" y="27"/>
                </a:cxn>
                <a:cxn ang="0">
                  <a:pos x="14" y="12"/>
                </a:cxn>
                <a:cxn ang="0">
                  <a:pos x="27" y="3"/>
                </a:cxn>
                <a:cxn ang="0">
                  <a:pos x="45" y="0"/>
                </a:cxn>
                <a:cxn ang="0">
                  <a:pos x="64" y="4"/>
                </a:cxn>
                <a:cxn ang="0">
                  <a:pos x="78" y="15"/>
                </a:cxn>
                <a:cxn ang="0">
                  <a:pos x="87" y="33"/>
                </a:cxn>
                <a:cxn ang="0">
                  <a:pos x="90" y="51"/>
                </a:cxn>
                <a:cxn ang="0">
                  <a:pos x="89" y="75"/>
                </a:cxn>
                <a:cxn ang="0">
                  <a:pos x="85" y="96"/>
                </a:cxn>
                <a:cxn ang="0">
                  <a:pos x="76" y="111"/>
                </a:cxn>
                <a:cxn ang="0">
                  <a:pos x="63" y="120"/>
                </a:cxn>
                <a:cxn ang="0">
                  <a:pos x="45" y="124"/>
                </a:cxn>
                <a:cxn ang="0">
                  <a:pos x="22" y="118"/>
                </a:cxn>
                <a:cxn ang="0">
                  <a:pos x="7" y="102"/>
                </a:cxn>
                <a:cxn ang="0">
                  <a:pos x="1" y="78"/>
                </a:cxn>
                <a:cxn ang="0">
                  <a:pos x="17" y="62"/>
                </a:cxn>
                <a:cxn ang="0">
                  <a:pos x="19" y="87"/>
                </a:cxn>
                <a:cxn ang="0">
                  <a:pos x="25" y="101"/>
                </a:cxn>
                <a:cxn ang="0">
                  <a:pos x="38" y="110"/>
                </a:cxn>
                <a:cxn ang="0">
                  <a:pos x="52" y="110"/>
                </a:cxn>
                <a:cxn ang="0">
                  <a:pos x="64" y="101"/>
                </a:cxn>
                <a:cxn ang="0">
                  <a:pos x="70" y="87"/>
                </a:cxn>
                <a:cxn ang="0">
                  <a:pos x="72" y="62"/>
                </a:cxn>
                <a:cxn ang="0">
                  <a:pos x="70" y="37"/>
                </a:cxn>
                <a:cxn ang="0">
                  <a:pos x="64" y="22"/>
                </a:cxn>
                <a:cxn ang="0">
                  <a:pos x="52" y="13"/>
                </a:cxn>
                <a:cxn ang="0">
                  <a:pos x="38" y="13"/>
                </a:cxn>
                <a:cxn ang="0">
                  <a:pos x="26" y="21"/>
                </a:cxn>
                <a:cxn ang="0">
                  <a:pos x="19" y="37"/>
                </a:cxn>
                <a:cxn ang="0">
                  <a:pos x="17" y="62"/>
                </a:cxn>
              </a:cxnLst>
              <a:rect l="0" t="0" r="r" b="b"/>
              <a:pathLst>
                <a:path w="90" h="124">
                  <a:moveTo>
                    <a:pt x="0" y="62"/>
                  </a:moveTo>
                  <a:lnTo>
                    <a:pt x="0" y="48"/>
                  </a:lnTo>
                  <a:lnTo>
                    <a:pt x="2" y="37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9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55" y="0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5"/>
                  </a:lnTo>
                  <a:lnTo>
                    <a:pt x="83" y="23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90" y="51"/>
                  </a:lnTo>
                  <a:lnTo>
                    <a:pt x="90" y="62"/>
                  </a:lnTo>
                  <a:lnTo>
                    <a:pt x="89" y="75"/>
                  </a:lnTo>
                  <a:lnTo>
                    <a:pt x="87" y="87"/>
                  </a:lnTo>
                  <a:lnTo>
                    <a:pt x="85" y="96"/>
                  </a:lnTo>
                  <a:lnTo>
                    <a:pt x="81" y="104"/>
                  </a:lnTo>
                  <a:lnTo>
                    <a:pt x="76" y="111"/>
                  </a:lnTo>
                  <a:lnTo>
                    <a:pt x="70" y="117"/>
                  </a:lnTo>
                  <a:lnTo>
                    <a:pt x="63" y="120"/>
                  </a:lnTo>
                  <a:lnTo>
                    <a:pt x="54" y="123"/>
                  </a:lnTo>
                  <a:lnTo>
                    <a:pt x="45" y="124"/>
                  </a:lnTo>
                  <a:lnTo>
                    <a:pt x="33" y="122"/>
                  </a:lnTo>
                  <a:lnTo>
                    <a:pt x="22" y="118"/>
                  </a:lnTo>
                  <a:lnTo>
                    <a:pt x="13" y="111"/>
                  </a:lnTo>
                  <a:lnTo>
                    <a:pt x="7" y="102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2"/>
                  </a:lnTo>
                  <a:close/>
                  <a:moveTo>
                    <a:pt x="17" y="62"/>
                  </a:moveTo>
                  <a:lnTo>
                    <a:pt x="17" y="75"/>
                  </a:lnTo>
                  <a:lnTo>
                    <a:pt x="19" y="87"/>
                  </a:lnTo>
                  <a:lnTo>
                    <a:pt x="22" y="96"/>
                  </a:lnTo>
                  <a:lnTo>
                    <a:pt x="25" y="101"/>
                  </a:lnTo>
                  <a:lnTo>
                    <a:pt x="31" y="107"/>
                  </a:lnTo>
                  <a:lnTo>
                    <a:pt x="38" y="110"/>
                  </a:lnTo>
                  <a:lnTo>
                    <a:pt x="45" y="111"/>
                  </a:lnTo>
                  <a:lnTo>
                    <a:pt x="52" y="110"/>
                  </a:lnTo>
                  <a:lnTo>
                    <a:pt x="59" y="107"/>
                  </a:lnTo>
                  <a:lnTo>
                    <a:pt x="64" y="101"/>
                  </a:lnTo>
                  <a:lnTo>
                    <a:pt x="68" y="95"/>
                  </a:lnTo>
                  <a:lnTo>
                    <a:pt x="70" y="87"/>
                  </a:lnTo>
                  <a:lnTo>
                    <a:pt x="72" y="75"/>
                  </a:lnTo>
                  <a:lnTo>
                    <a:pt x="72" y="62"/>
                  </a:lnTo>
                  <a:lnTo>
                    <a:pt x="72" y="48"/>
                  </a:lnTo>
                  <a:lnTo>
                    <a:pt x="70" y="37"/>
                  </a:lnTo>
                  <a:lnTo>
                    <a:pt x="68" y="28"/>
                  </a:lnTo>
                  <a:lnTo>
                    <a:pt x="64" y="22"/>
                  </a:lnTo>
                  <a:lnTo>
                    <a:pt x="59" y="16"/>
                  </a:lnTo>
                  <a:lnTo>
                    <a:pt x="52" y="13"/>
                  </a:lnTo>
                  <a:lnTo>
                    <a:pt x="45" y="12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2" y="28"/>
                  </a:lnTo>
                  <a:lnTo>
                    <a:pt x="19" y="37"/>
                  </a:lnTo>
                  <a:lnTo>
                    <a:pt x="17" y="48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auto">
            <a:xfrm>
              <a:off x="5060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auto">
            <a:xfrm>
              <a:off x="5153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auto">
            <a:xfrm>
              <a:off x="5246" y="1275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5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5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auto">
            <a:xfrm>
              <a:off x="5340" y="1275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2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3" y="25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2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3" y="25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auto">
            <a:xfrm>
              <a:off x="3975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auto">
            <a:xfrm>
              <a:off x="4068" y="1629"/>
              <a:ext cx="52" cy="121"/>
            </a:xfrm>
            <a:custGeom>
              <a:avLst/>
              <a:gdLst/>
              <a:ahLst/>
              <a:cxnLst>
                <a:cxn ang="0">
                  <a:pos x="52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6" y="15"/>
                </a:cxn>
                <a:cxn ang="0">
                  <a:pos x="34" y="7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1"/>
                </a:cxn>
              </a:cxnLst>
              <a:rect l="0" t="0" r="r" b="b"/>
              <a:pathLst>
                <a:path w="52" h="121">
                  <a:moveTo>
                    <a:pt x="52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6" y="15"/>
                  </a:lnTo>
                  <a:lnTo>
                    <a:pt x="34" y="7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4162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6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3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6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3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4255" y="1629"/>
              <a:ext cx="51" cy="121"/>
            </a:xfrm>
            <a:custGeom>
              <a:avLst/>
              <a:gdLst/>
              <a:ahLst/>
              <a:cxnLst>
                <a:cxn ang="0">
                  <a:pos x="51" y="121"/>
                </a:cxn>
                <a:cxn ang="0">
                  <a:pos x="34" y="121"/>
                </a:cxn>
                <a:cxn ang="0">
                  <a:pos x="34" y="26"/>
                </a:cxn>
                <a:cxn ang="0">
                  <a:pos x="27" y="31"/>
                </a:cxn>
                <a:cxn ang="0">
                  <a:pos x="18" y="36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14" y="24"/>
                </a:cxn>
                <a:cxn ang="0">
                  <a:pos x="25" y="15"/>
                </a:cxn>
                <a:cxn ang="0">
                  <a:pos x="34" y="7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1"/>
                </a:cxn>
              </a:cxnLst>
              <a:rect l="0" t="0" r="r" b="b"/>
              <a:pathLst>
                <a:path w="51" h="121">
                  <a:moveTo>
                    <a:pt x="51" y="121"/>
                  </a:moveTo>
                  <a:lnTo>
                    <a:pt x="34" y="121"/>
                  </a:lnTo>
                  <a:lnTo>
                    <a:pt x="34" y="26"/>
                  </a:lnTo>
                  <a:lnTo>
                    <a:pt x="27" y="31"/>
                  </a:lnTo>
                  <a:lnTo>
                    <a:pt x="18" y="36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14" y="24"/>
                  </a:lnTo>
                  <a:lnTo>
                    <a:pt x="25" y="15"/>
                  </a:lnTo>
                  <a:lnTo>
                    <a:pt x="34" y="7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3975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4068" y="1818"/>
              <a:ext cx="52" cy="122"/>
            </a:xfrm>
            <a:custGeom>
              <a:avLst/>
              <a:gdLst/>
              <a:ahLst/>
              <a:cxnLst>
                <a:cxn ang="0">
                  <a:pos x="52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9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6" y="16"/>
                </a:cxn>
                <a:cxn ang="0">
                  <a:pos x="34" y="8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52" y="122"/>
                </a:cxn>
              </a:cxnLst>
              <a:rect l="0" t="0" r="r" b="b"/>
              <a:pathLst>
                <a:path w="52" h="122">
                  <a:moveTo>
                    <a:pt x="52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9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6" y="16"/>
                  </a:lnTo>
                  <a:lnTo>
                    <a:pt x="34" y="8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4162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6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3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6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3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4255" y="1818"/>
              <a:ext cx="51" cy="122"/>
            </a:xfrm>
            <a:custGeom>
              <a:avLst/>
              <a:gdLst/>
              <a:ahLst/>
              <a:cxnLst>
                <a:cxn ang="0">
                  <a:pos x="51" y="122"/>
                </a:cxn>
                <a:cxn ang="0">
                  <a:pos x="34" y="122"/>
                </a:cxn>
                <a:cxn ang="0">
                  <a:pos x="34" y="27"/>
                </a:cxn>
                <a:cxn ang="0">
                  <a:pos x="27" y="32"/>
                </a:cxn>
                <a:cxn ang="0">
                  <a:pos x="18" y="37"/>
                </a:cxn>
                <a:cxn ang="0">
                  <a:pos x="8" y="41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4" y="24"/>
                </a:cxn>
                <a:cxn ang="0">
                  <a:pos x="25" y="16"/>
                </a:cxn>
                <a:cxn ang="0">
                  <a:pos x="34" y="8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51" y="122"/>
                </a:cxn>
              </a:cxnLst>
              <a:rect l="0" t="0" r="r" b="b"/>
              <a:pathLst>
                <a:path w="51" h="122">
                  <a:moveTo>
                    <a:pt x="51" y="122"/>
                  </a:moveTo>
                  <a:lnTo>
                    <a:pt x="34" y="122"/>
                  </a:lnTo>
                  <a:lnTo>
                    <a:pt x="34" y="27"/>
                  </a:lnTo>
                  <a:lnTo>
                    <a:pt x="27" y="32"/>
                  </a:lnTo>
                  <a:lnTo>
                    <a:pt x="18" y="37"/>
                  </a:lnTo>
                  <a:lnTo>
                    <a:pt x="8" y="41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4" y="8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12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72" name="pole tekstowe 71"/>
          <p:cNvSpPr txBox="1"/>
          <p:nvPr/>
        </p:nvSpPr>
        <p:spPr>
          <a:xfrm>
            <a:off x="6215074" y="1714488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V1</a:t>
            </a:r>
            <a:endParaRPr lang="pl-PL" sz="2800" b="1" dirty="0"/>
          </a:p>
        </p:txBody>
      </p:sp>
      <p:sp>
        <p:nvSpPr>
          <p:cNvPr id="73" name="pole tekstowe 72"/>
          <p:cNvSpPr txBox="1"/>
          <p:nvPr/>
        </p:nvSpPr>
        <p:spPr>
          <a:xfrm>
            <a:off x="6215074" y="2571744"/>
            <a:ext cx="642942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V2</a:t>
            </a:r>
            <a:endParaRPr lang="pl-PL" sz="2800" b="1" dirty="0"/>
          </a:p>
        </p:txBody>
      </p:sp>
      <p:sp>
        <p:nvSpPr>
          <p:cNvPr id="74" name="pole tekstowe 73"/>
          <p:cNvSpPr txBox="1"/>
          <p:nvPr/>
        </p:nvSpPr>
        <p:spPr>
          <a:xfrm>
            <a:off x="5357818" y="3071810"/>
            <a:ext cx="714380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V5</a:t>
            </a:r>
            <a:endParaRPr lang="pl-PL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Levels</a:t>
            </a:r>
            <a:r>
              <a:rPr lang="pl-PL" dirty="0" smtClean="0"/>
              <a:t> of </a:t>
            </a:r>
            <a:r>
              <a:rPr lang="pl-PL" dirty="0" err="1" smtClean="0"/>
              <a:t>simulation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According</a:t>
            </a:r>
            <a:r>
              <a:rPr lang="pl-PL" dirty="0" smtClean="0"/>
              <a:t> to environment </a:t>
            </a:r>
            <a:r>
              <a:rPr lang="pl-PL" dirty="0" err="1" smtClean="0"/>
              <a:t>settings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behave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an </a:t>
            </a:r>
            <a:r>
              <a:rPr lang="pl-PL" dirty="0" err="1" smtClean="0"/>
              <a:t>ideal</a:t>
            </a:r>
            <a:r>
              <a:rPr lang="pl-PL" dirty="0" smtClean="0"/>
              <a:t> gas</a:t>
            </a:r>
          </a:p>
          <a:p>
            <a:pPr lvl="1"/>
            <a:r>
              <a:rPr lang="pl-PL" dirty="0" err="1" smtClean="0"/>
              <a:t>Particles</a:t>
            </a:r>
            <a:r>
              <a:rPr lang="pl-PL" dirty="0" smtClean="0"/>
              <a:t> form random </a:t>
            </a:r>
            <a:r>
              <a:rPr lang="pl-PL" dirty="0" err="1" smtClean="0"/>
              <a:t>structures</a:t>
            </a:r>
            <a:r>
              <a:rPr lang="pl-PL" dirty="0" smtClean="0"/>
              <a:t> (</a:t>
            </a:r>
            <a:r>
              <a:rPr lang="pl-PL" dirty="0" err="1" smtClean="0"/>
              <a:t>complexes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complexes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interpreted</a:t>
            </a:r>
            <a:r>
              <a:rPr lang="pl-PL" dirty="0" smtClean="0"/>
              <a:t> as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declarative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pl-PL" dirty="0" err="1" smtClean="0"/>
              <a:t>selectively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remove</a:t>
            </a:r>
            <a:r>
              <a:rPr lang="pl-PL" dirty="0" smtClean="0"/>
              <a:t> </a:t>
            </a:r>
            <a:r>
              <a:rPr lang="pl-PL" dirty="0" err="1" smtClean="0"/>
              <a:t>bonds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nearest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285200"/>
            <a:ext cx="6610350" cy="49434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of </a:t>
            </a:r>
            <a:r>
              <a:rPr lang="pl-PL" dirty="0" err="1" smtClean="0"/>
              <a:t>simulation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Physics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Example</a:t>
            </a:r>
            <a:r>
              <a:rPr lang="pl-PL" dirty="0" smtClean="0"/>
              <a:t> of </a:t>
            </a:r>
            <a:r>
              <a:rPr lang="pl-PL" dirty="0" err="1" smtClean="0"/>
              <a:t>simulation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40</a:t>
            </a:fld>
            <a:endParaRPr lang="pl-PL"/>
          </a:p>
        </p:txBody>
      </p:sp>
      <p:pic>
        <p:nvPicPr>
          <p:cNvPr id="5" name="snow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1113" y="1219200"/>
            <a:ext cx="6581775" cy="493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simulation</a:t>
            </a:r>
            <a:r>
              <a:rPr lang="pl-PL" dirty="0" smtClean="0"/>
              <a:t>: </a:t>
            </a:r>
            <a:r>
              <a:rPr lang="pl-PL" i="1" dirty="0" err="1" smtClean="0"/>
              <a:t>Snowflake</a:t>
            </a:r>
            <a:endParaRPr lang="pl-PL" i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42</a:t>
            </a:fld>
            <a:endParaRPr lang="pl-PL"/>
          </a:p>
        </p:txBody>
      </p:sp>
      <p:grpSp>
        <p:nvGrpSpPr>
          <p:cNvPr id="7" name="Group 4"/>
          <p:cNvGrpSpPr>
            <a:grpSpLocks noGrp="1" noChangeAspect="1"/>
          </p:cNvGrpSpPr>
          <p:nvPr>
            <p:ph sz="quarter" idx="1"/>
          </p:nvPr>
        </p:nvGrpSpPr>
        <p:grpSpPr bwMode="auto">
          <a:xfrm>
            <a:off x="1691680" y="1412776"/>
            <a:ext cx="5256584" cy="4608512"/>
            <a:chOff x="226" y="1531"/>
            <a:chExt cx="1874" cy="2095"/>
          </a:xfrm>
          <a:solidFill>
            <a:schemeClr val="bg1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876" y="257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876" y="238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381" y="3243"/>
              <a:ext cx="223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49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216" y="3338"/>
              <a:ext cx="224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2" y="96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1" y="143"/>
                </a:cxn>
                <a:cxn ang="0">
                  <a:pos x="3" y="96"/>
                </a:cxn>
                <a:cxn ang="0">
                  <a:pos x="1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8" y="193"/>
                </a:cxn>
                <a:cxn ang="0">
                  <a:pos x="168" y="193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220" y="97"/>
                  </a:moveTo>
                  <a:lnTo>
                    <a:pt x="222" y="96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1" y="143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8" y="193"/>
                  </a:lnTo>
                  <a:lnTo>
                    <a:pt x="168" y="193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051" y="3433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50" y="2102"/>
              <a:ext cx="223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50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226" y="257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051" y="1721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051" y="1531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30" y="51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30" y="51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05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721" y="2292"/>
              <a:ext cx="223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7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6" y="0"/>
                </a:cxn>
                <a:cxn ang="0">
                  <a:pos x="57" y="0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</a:cxnLst>
              <a:rect l="0" t="0" r="r" b="b"/>
              <a:pathLst>
                <a:path w="223" h="193">
                  <a:moveTo>
                    <a:pt x="57" y="0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7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57" y="0"/>
                  </a:lnTo>
                  <a:close/>
                  <a:moveTo>
                    <a:pt x="166" y="3"/>
                  </a:move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720" y="2672"/>
              <a:ext cx="224" cy="19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7" y="192"/>
                </a:cxn>
                <a:cxn ang="0">
                  <a:pos x="168" y="192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7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8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6" y="190"/>
                </a:cxn>
                <a:cxn ang="0">
                  <a:pos x="167" y="190"/>
                </a:cxn>
                <a:cxn ang="0">
                  <a:pos x="167" y="189"/>
                </a:cxn>
                <a:cxn ang="0">
                  <a:pos x="58" y="189"/>
                </a:cxn>
                <a:cxn ang="0">
                  <a:pos x="58" y="190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1" y="49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7" y="3"/>
                </a:cxn>
              </a:cxnLst>
              <a:rect l="0" t="0" r="r" b="b"/>
              <a:pathLst>
                <a:path w="224" h="192">
                  <a:moveTo>
                    <a:pt x="58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58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6" y="190"/>
                  </a:lnTo>
                  <a:lnTo>
                    <a:pt x="167" y="190"/>
                  </a:lnTo>
                  <a:lnTo>
                    <a:pt x="167" y="189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1" y="49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215" y="2576"/>
              <a:ext cx="223" cy="19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</a:cxnLst>
              <a:rect l="0" t="0" r="r" b="b"/>
              <a:pathLst>
                <a:path w="223" h="194">
                  <a:moveTo>
                    <a:pt x="57" y="0"/>
                  </a:move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4"/>
                  </a:moveTo>
                  <a:lnTo>
                    <a:pt x="167" y="2"/>
                  </a:lnTo>
                  <a:lnTo>
                    <a:pt x="165" y="3"/>
                  </a:lnTo>
                  <a:lnTo>
                    <a:pt x="220" y="98"/>
                  </a:lnTo>
                  <a:lnTo>
                    <a:pt x="221" y="97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1050" y="2672"/>
              <a:ext cx="223" cy="1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7" y="192"/>
                </a:cxn>
                <a:cxn ang="0">
                  <a:pos x="167" y="192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6" y="190"/>
                </a:cxn>
                <a:cxn ang="0">
                  <a:pos x="167" y="190"/>
                </a:cxn>
                <a:cxn ang="0">
                  <a:pos x="167" y="189"/>
                </a:cxn>
                <a:cxn ang="0">
                  <a:pos x="57" y="189"/>
                </a:cxn>
                <a:cxn ang="0">
                  <a:pos x="57" y="190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9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3" h="192">
                  <a:moveTo>
                    <a:pt x="57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167" y="192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7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6" y="190"/>
                  </a:lnTo>
                  <a:lnTo>
                    <a:pt x="167" y="190"/>
                  </a:lnTo>
                  <a:lnTo>
                    <a:pt x="167" y="189"/>
                  </a:lnTo>
                  <a:lnTo>
                    <a:pt x="57" y="189"/>
                  </a:lnTo>
                  <a:lnTo>
                    <a:pt x="57" y="190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050" y="2292"/>
              <a:ext cx="223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3" h="193">
                  <a:moveTo>
                    <a:pt x="57" y="0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50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885" y="2387"/>
              <a:ext cx="224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8" y="193"/>
                </a:cxn>
                <a:cxn ang="0">
                  <a:pos x="168" y="192"/>
                </a:cxn>
                <a:cxn ang="0">
                  <a:pos x="196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2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89"/>
                </a:cxn>
                <a:cxn ang="0">
                  <a:pos x="57" y="189"/>
                </a:cxn>
                <a:cxn ang="0">
                  <a:pos x="57" y="191"/>
                </a:cxn>
                <a:cxn ang="0">
                  <a:pos x="59" y="190"/>
                </a:cxn>
                <a:cxn ang="0">
                  <a:pos x="31" y="142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9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4" h="193">
                  <a:moveTo>
                    <a:pt x="57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8" y="193"/>
                  </a:lnTo>
                  <a:lnTo>
                    <a:pt x="168" y="192"/>
                  </a:lnTo>
                  <a:lnTo>
                    <a:pt x="196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2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57" y="189"/>
                  </a:lnTo>
                  <a:lnTo>
                    <a:pt x="57" y="191"/>
                  </a:lnTo>
                  <a:lnTo>
                    <a:pt x="59" y="190"/>
                  </a:lnTo>
                  <a:lnTo>
                    <a:pt x="31" y="142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1214" y="2387"/>
              <a:ext cx="224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4" y="143"/>
                </a:cxn>
                <a:cxn ang="0">
                  <a:pos x="166" y="190"/>
                </a:cxn>
                <a:cxn ang="0">
                  <a:pos x="168" y="191"/>
                </a:cxn>
                <a:cxn ang="0">
                  <a:pos x="168" y="189"/>
                </a:cxn>
                <a:cxn ang="0">
                  <a:pos x="58" y="189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6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8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5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8" y="193"/>
                </a:cxn>
                <a:cxn ang="0">
                  <a:pos x="169" y="192"/>
                </a:cxn>
                <a:cxn ang="0">
                  <a:pos x="196" y="145"/>
                </a:cxn>
                <a:cxn ang="0">
                  <a:pos x="224" y="97"/>
                </a:cxn>
                <a:cxn ang="0">
                  <a:pos x="224" y="96"/>
                </a:cxn>
                <a:cxn ang="0">
                  <a:pos x="224" y="95"/>
                </a:cxn>
                <a:cxn ang="0">
                  <a:pos x="169" y="0"/>
                </a:cxn>
              </a:cxnLst>
              <a:rect l="0" t="0" r="r" b="b"/>
              <a:pathLst>
                <a:path w="224" h="193">
                  <a:moveTo>
                    <a:pt x="221" y="97"/>
                  </a:moveTo>
                  <a:lnTo>
                    <a:pt x="222" y="96"/>
                  </a:lnTo>
                  <a:lnTo>
                    <a:pt x="221" y="95"/>
                  </a:lnTo>
                  <a:lnTo>
                    <a:pt x="194" y="143"/>
                  </a:lnTo>
                  <a:lnTo>
                    <a:pt x="166" y="190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58" y="189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6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8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5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8" y="193"/>
                  </a:lnTo>
                  <a:lnTo>
                    <a:pt x="169" y="192"/>
                  </a:lnTo>
                  <a:lnTo>
                    <a:pt x="196" y="145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900" y="2417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899" y="2416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6"/>
                </a:cxn>
                <a:cxn ang="0">
                  <a:pos x="35" y="5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1145" y="3037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1144" y="3036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5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19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143" y="2842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142" y="2841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8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144" y="1895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2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4" y="35"/>
                </a:cxn>
                <a:cxn ang="0">
                  <a:pos x="17" y="37"/>
                </a:cxn>
                <a:cxn ang="0">
                  <a:pos x="10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2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1142" y="1894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2"/>
                </a:cxn>
                <a:cxn ang="0">
                  <a:pos x="28" y="1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8" y="8"/>
                  </a:lnTo>
                  <a:lnTo>
                    <a:pt x="7" y="6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01" y="299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399" y="2991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6" y="38"/>
                </a:cxn>
                <a:cxn ang="0">
                  <a:pos x="23" y="38"/>
                </a:cxn>
                <a:cxn ang="0">
                  <a:pos x="34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8" y="1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720" y="1940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1719" y="1939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971" y="2560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4" y="35"/>
                </a:cxn>
                <a:cxn ang="0">
                  <a:pos x="17" y="37"/>
                </a:cxn>
                <a:cxn ang="0">
                  <a:pos x="10" y="35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4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1969" y="2559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7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888" y="298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1886" y="2987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5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7" y="32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7"/>
                </a:cxn>
                <a:cxn ang="0">
                  <a:pos x="12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897" y="3371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896" y="336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27" y="3463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226" y="346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392" y="337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1391" y="3370"/>
              <a:ext cx="39" cy="39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1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0" y="37"/>
                </a:cxn>
                <a:cxn ang="0">
                  <a:pos x="16" y="39"/>
                </a:cxn>
                <a:cxn ang="0">
                  <a:pos x="26" y="37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555" y="3275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1554" y="3274"/>
              <a:ext cx="40" cy="39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7"/>
                </a:cxn>
                <a:cxn ang="0">
                  <a:pos x="38" y="11"/>
                </a:cxn>
                <a:cxn ang="0">
                  <a:pos x="28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1970" y="2179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1969" y="2177"/>
              <a:ext cx="39" cy="41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0" y="39"/>
                </a:cxn>
                <a:cxn ang="0">
                  <a:pos x="16" y="40"/>
                </a:cxn>
                <a:cxn ang="0">
                  <a:pos x="26" y="39"/>
                </a:cxn>
                <a:cxn ang="0">
                  <a:pos x="33" y="34"/>
                </a:cxn>
                <a:cxn ang="0">
                  <a:pos x="38" y="24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2"/>
                </a:cxn>
              </a:cxnLst>
              <a:rect l="0" t="0" r="r" b="b"/>
              <a:pathLst>
                <a:path w="39" h="41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8" y="24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308" y="2561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0"/>
                </a:cxn>
                <a:cxn ang="0">
                  <a:pos x="37" y="17"/>
                </a:cxn>
                <a:cxn ang="0">
                  <a:pos x="35" y="24"/>
                </a:cxn>
                <a:cxn ang="0">
                  <a:pos x="32" y="31"/>
                </a:cxn>
                <a:cxn ang="0">
                  <a:pos x="25" y="34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0"/>
                  </a:lnTo>
                  <a:lnTo>
                    <a:pt x="37" y="17"/>
                  </a:lnTo>
                  <a:lnTo>
                    <a:pt x="35" y="24"/>
                  </a:lnTo>
                  <a:lnTo>
                    <a:pt x="32" y="31"/>
                  </a:lnTo>
                  <a:lnTo>
                    <a:pt x="25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1307" y="2559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1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1724" y="2893"/>
              <a:ext cx="36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6" h="37">
                  <a:moveTo>
                    <a:pt x="19" y="0"/>
                  </a:moveTo>
                  <a:lnTo>
                    <a:pt x="26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52"/>
            <p:cNvSpPr>
              <a:spLocks noEditPoints="1"/>
            </p:cNvSpPr>
            <p:nvPr/>
          </p:nvSpPr>
          <p:spPr bwMode="auto">
            <a:xfrm>
              <a:off x="1723" y="2892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1886" y="3087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1885" y="3085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8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1724" y="3180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4" y="36"/>
                </a:cxn>
                <a:cxn ang="0">
                  <a:pos x="17" y="37"/>
                </a:cxn>
                <a:cxn ang="0">
                  <a:pos x="10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4" y="36"/>
                  </a:lnTo>
                  <a:lnTo>
                    <a:pt x="17" y="37"/>
                  </a:lnTo>
                  <a:lnTo>
                    <a:pt x="10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1722" y="3179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1060" y="3465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8"/>
            <p:cNvSpPr>
              <a:spLocks noEditPoints="1"/>
            </p:cNvSpPr>
            <p:nvPr/>
          </p:nvSpPr>
          <p:spPr bwMode="auto">
            <a:xfrm>
              <a:off x="1059" y="346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731" y="327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60"/>
            <p:cNvSpPr>
              <a:spLocks noEditPoints="1"/>
            </p:cNvSpPr>
            <p:nvPr/>
          </p:nvSpPr>
          <p:spPr bwMode="auto">
            <a:xfrm>
              <a:off x="730" y="3271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15" y="36"/>
                </a:cxn>
                <a:cxn ang="0">
                  <a:pos x="15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5" y="34"/>
                </a:cxn>
                <a:cxn ang="0">
                  <a:pos x="12" y="38"/>
                </a:cxn>
                <a:cxn ang="0">
                  <a:pos x="19" y="40"/>
                </a:cxn>
                <a:cxn ang="0">
                  <a:pos x="27" y="38"/>
                </a:cxn>
                <a:cxn ang="0">
                  <a:pos x="37" y="28"/>
                </a:cxn>
                <a:cxn ang="0">
                  <a:pos x="39" y="20"/>
                </a:cxn>
                <a:cxn ang="0">
                  <a:pos x="37" y="13"/>
                </a:cxn>
                <a:cxn ang="0">
                  <a:pos x="33" y="6"/>
                </a:cxn>
                <a:cxn ang="0">
                  <a:pos x="23" y="0"/>
                </a:cxn>
              </a:cxnLst>
              <a:rect l="0" t="0" r="r" b="b"/>
              <a:pathLst>
                <a:path w="39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563" y="2890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2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62"/>
            <p:cNvSpPr>
              <a:spLocks noEditPoints="1"/>
            </p:cNvSpPr>
            <p:nvPr/>
          </p:nvSpPr>
          <p:spPr bwMode="auto">
            <a:xfrm>
              <a:off x="562" y="2889"/>
              <a:ext cx="40" cy="39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732" y="2794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731" y="2792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565" y="3177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564" y="3176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6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04" y="3084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0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0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403" y="3083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1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0" y="38"/>
                </a:cxn>
                <a:cxn ang="0">
                  <a:pos x="16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19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317" y="2945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70"/>
            <p:cNvSpPr>
              <a:spLocks noEditPoints="1"/>
            </p:cNvSpPr>
            <p:nvPr/>
          </p:nvSpPr>
          <p:spPr bwMode="auto">
            <a:xfrm>
              <a:off x="316" y="2944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1" y="26"/>
                </a:cxn>
                <a:cxn ang="0">
                  <a:pos x="6" y="33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16" y="2751"/>
              <a:ext cx="36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5" y="10"/>
                </a:cxn>
                <a:cxn ang="0">
                  <a:pos x="36" y="17"/>
                </a:cxn>
                <a:cxn ang="0">
                  <a:pos x="35" y="24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19" y="36"/>
                </a:cxn>
                <a:cxn ang="0">
                  <a:pos x="12" y="34"/>
                </a:cxn>
                <a:cxn ang="0">
                  <a:pos x="5" y="31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6" y="17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6" y="34"/>
                  </a:lnTo>
                  <a:lnTo>
                    <a:pt x="19" y="36"/>
                  </a:lnTo>
                  <a:lnTo>
                    <a:pt x="12" y="34"/>
                  </a:lnTo>
                  <a:lnTo>
                    <a:pt x="5" y="31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15" y="2749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317" y="2558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316" y="2557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17" y="2366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4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316" y="2364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18" y="2183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78"/>
            <p:cNvSpPr>
              <a:spLocks noEditPoints="1"/>
            </p:cNvSpPr>
            <p:nvPr/>
          </p:nvSpPr>
          <p:spPr bwMode="auto">
            <a:xfrm>
              <a:off x="317" y="2182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405" y="2131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80"/>
            <p:cNvSpPr>
              <a:spLocks noEditPoints="1"/>
            </p:cNvSpPr>
            <p:nvPr/>
          </p:nvSpPr>
          <p:spPr bwMode="auto">
            <a:xfrm>
              <a:off x="403" y="2130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730" y="232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82"/>
            <p:cNvSpPr>
              <a:spLocks noEditPoints="1"/>
            </p:cNvSpPr>
            <p:nvPr/>
          </p:nvSpPr>
          <p:spPr bwMode="auto">
            <a:xfrm>
              <a:off x="729" y="2323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68" y="2226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84"/>
            <p:cNvSpPr>
              <a:spLocks noEditPoints="1"/>
            </p:cNvSpPr>
            <p:nvPr/>
          </p:nvSpPr>
          <p:spPr bwMode="auto">
            <a:xfrm>
              <a:off x="566" y="2224"/>
              <a:ext cx="40" cy="4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1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03" y="2039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0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402" y="2038"/>
              <a:ext cx="39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6" y="5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33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564" y="1940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0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562" y="193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2"/>
                </a:cxn>
                <a:cxn ang="0">
                  <a:pos x="28" y="1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4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145" y="1704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90"/>
            <p:cNvSpPr>
              <a:spLocks noEditPoints="1"/>
            </p:cNvSpPr>
            <p:nvPr/>
          </p:nvSpPr>
          <p:spPr bwMode="auto">
            <a:xfrm>
              <a:off x="1144" y="170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736" y="1847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92"/>
            <p:cNvSpPr>
              <a:spLocks noEditPoints="1"/>
            </p:cNvSpPr>
            <p:nvPr/>
          </p:nvSpPr>
          <p:spPr bwMode="auto">
            <a:xfrm>
              <a:off x="734" y="1846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227" y="1658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94"/>
            <p:cNvSpPr>
              <a:spLocks noEditPoints="1"/>
            </p:cNvSpPr>
            <p:nvPr/>
          </p:nvSpPr>
          <p:spPr bwMode="auto">
            <a:xfrm>
              <a:off x="1226" y="1656"/>
              <a:ext cx="39" cy="41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9"/>
                </a:cxn>
                <a:cxn ang="0">
                  <a:pos x="16" y="40"/>
                </a:cxn>
                <a:cxn ang="0">
                  <a:pos x="26" y="39"/>
                </a:cxn>
                <a:cxn ang="0">
                  <a:pos x="33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3" y="6"/>
                </a:cxn>
                <a:cxn ang="0">
                  <a:pos x="26" y="2"/>
                </a:cxn>
              </a:cxnLst>
              <a:rect l="0" t="0" r="r" b="b"/>
              <a:pathLst>
                <a:path w="39" h="41">
                  <a:moveTo>
                    <a:pt x="23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4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896" y="1752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96"/>
            <p:cNvSpPr>
              <a:spLocks noEditPoints="1"/>
            </p:cNvSpPr>
            <p:nvPr/>
          </p:nvSpPr>
          <p:spPr bwMode="auto">
            <a:xfrm>
              <a:off x="895" y="1751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5" y="34"/>
                </a:cxn>
                <a:cxn ang="0">
                  <a:pos x="15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9" y="16"/>
                </a:cxn>
                <a:cxn ang="0">
                  <a:pos x="37" y="12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1061" y="1655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98"/>
            <p:cNvSpPr>
              <a:spLocks noEditPoints="1"/>
            </p:cNvSpPr>
            <p:nvPr/>
          </p:nvSpPr>
          <p:spPr bwMode="auto">
            <a:xfrm>
              <a:off x="1060" y="1654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1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1392" y="1752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100"/>
            <p:cNvSpPr>
              <a:spLocks noEditPoints="1"/>
            </p:cNvSpPr>
            <p:nvPr/>
          </p:nvSpPr>
          <p:spPr bwMode="auto">
            <a:xfrm>
              <a:off x="1391" y="1751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5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5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8" y="16"/>
                </a:cxn>
                <a:cxn ang="0">
                  <a:pos x="37" y="11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1972" y="275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102"/>
            <p:cNvSpPr>
              <a:spLocks noEditPoints="1"/>
            </p:cNvSpPr>
            <p:nvPr/>
          </p:nvSpPr>
          <p:spPr bwMode="auto">
            <a:xfrm>
              <a:off x="1971" y="275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9"/>
                </a:cxn>
                <a:cxn ang="0">
                  <a:pos x="16" y="40"/>
                </a:cxn>
                <a:cxn ang="0">
                  <a:pos x="27" y="39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69" y="2940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104"/>
            <p:cNvSpPr>
              <a:spLocks noEditPoints="1"/>
            </p:cNvSpPr>
            <p:nvPr/>
          </p:nvSpPr>
          <p:spPr bwMode="auto">
            <a:xfrm>
              <a:off x="1968" y="293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1556" y="2798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1555" y="2797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1391" y="2705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108"/>
            <p:cNvSpPr>
              <a:spLocks noEditPoints="1"/>
            </p:cNvSpPr>
            <p:nvPr/>
          </p:nvSpPr>
          <p:spPr bwMode="auto">
            <a:xfrm>
              <a:off x="1390" y="2704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969" y="2370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110"/>
            <p:cNvSpPr>
              <a:spLocks noEditPoints="1"/>
            </p:cNvSpPr>
            <p:nvPr/>
          </p:nvSpPr>
          <p:spPr bwMode="auto">
            <a:xfrm>
              <a:off x="1968" y="2369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887" y="2036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112"/>
            <p:cNvSpPr>
              <a:spLocks noEditPoints="1"/>
            </p:cNvSpPr>
            <p:nvPr/>
          </p:nvSpPr>
          <p:spPr bwMode="auto">
            <a:xfrm>
              <a:off x="1886" y="2035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1888" y="2130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" name="Freeform 114"/>
            <p:cNvSpPr>
              <a:spLocks noEditPoints="1"/>
            </p:cNvSpPr>
            <p:nvPr/>
          </p:nvSpPr>
          <p:spPr bwMode="auto">
            <a:xfrm>
              <a:off x="1886" y="2129"/>
              <a:ext cx="41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2" y="12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1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1556" y="184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" name="Freeform 116"/>
            <p:cNvSpPr>
              <a:spLocks noEditPoints="1"/>
            </p:cNvSpPr>
            <p:nvPr/>
          </p:nvSpPr>
          <p:spPr bwMode="auto">
            <a:xfrm>
              <a:off x="1555" y="1846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34" y="27"/>
                </a:cxn>
                <a:cxn ang="0">
                  <a:pos x="34" y="27"/>
                </a:cxn>
                <a:cxn ang="0">
                  <a:pos x="31" y="32"/>
                </a:cxn>
                <a:cxn ang="0">
                  <a:pos x="32" y="33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19" y="37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7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5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9" y="16"/>
                </a:cxn>
                <a:cxn ang="0">
                  <a:pos x="37" y="12"/>
                </a:cxn>
                <a:cxn ang="0">
                  <a:pos x="27" y="2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228" y="2422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" name="Freeform 118"/>
            <p:cNvSpPr>
              <a:spLocks noEditPoints="1"/>
            </p:cNvSpPr>
            <p:nvPr/>
          </p:nvSpPr>
          <p:spPr bwMode="auto">
            <a:xfrm>
              <a:off x="1227" y="2421"/>
              <a:ext cx="39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7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39">
                  <a:moveTo>
                    <a:pt x="23" y="3"/>
                  </a:moveTo>
                  <a:lnTo>
                    <a:pt x="26" y="4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1144" y="2083"/>
              <a:ext cx="36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4" y="35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24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4" y="35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" name="Freeform 120"/>
            <p:cNvSpPr>
              <a:spLocks noEditPoints="1"/>
            </p:cNvSpPr>
            <p:nvPr/>
          </p:nvSpPr>
          <p:spPr bwMode="auto">
            <a:xfrm>
              <a:off x="1142" y="2082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2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6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5"/>
                </a:cxn>
                <a:cxn ang="0">
                  <a:pos x="38" y="11"/>
                </a:cxn>
                <a:cxn ang="0">
                  <a:pos x="28" y="1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144" y="2279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" name="Freeform 122"/>
            <p:cNvSpPr>
              <a:spLocks noEditPoints="1"/>
            </p:cNvSpPr>
            <p:nvPr/>
          </p:nvSpPr>
          <p:spPr bwMode="auto">
            <a:xfrm>
              <a:off x="1142" y="2278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2" y="27"/>
                </a:cxn>
                <a:cxn ang="0">
                  <a:pos x="12" y="37"/>
                </a:cxn>
                <a:cxn ang="0">
                  <a:pos x="17" y="39"/>
                </a:cxn>
                <a:cxn ang="0">
                  <a:pos x="28" y="37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5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1063" y="2705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0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" name="Freeform 124"/>
            <p:cNvSpPr>
              <a:spLocks noEditPoints="1"/>
            </p:cNvSpPr>
            <p:nvPr/>
          </p:nvSpPr>
          <p:spPr bwMode="auto">
            <a:xfrm>
              <a:off x="1062" y="270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1" y="38"/>
                </a:cxn>
                <a:cxn ang="0">
                  <a:pos x="15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4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9" y="40"/>
                  </a:lnTo>
                  <a:lnTo>
                    <a:pt x="22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978" y="256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Freeform 126"/>
            <p:cNvSpPr>
              <a:spLocks noEditPoints="1"/>
            </p:cNvSpPr>
            <p:nvPr/>
          </p:nvSpPr>
          <p:spPr bwMode="auto">
            <a:xfrm>
              <a:off x="977" y="2560"/>
              <a:ext cx="39" cy="39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5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1060" y="2418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Freeform 128"/>
            <p:cNvSpPr>
              <a:spLocks noEditPoints="1"/>
            </p:cNvSpPr>
            <p:nvPr/>
          </p:nvSpPr>
          <p:spPr bwMode="auto">
            <a:xfrm>
              <a:off x="1058" y="2417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895" y="2705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Freeform 130"/>
            <p:cNvSpPr>
              <a:spLocks noEditPoints="1"/>
            </p:cNvSpPr>
            <p:nvPr/>
          </p:nvSpPr>
          <p:spPr bwMode="auto">
            <a:xfrm>
              <a:off x="893" y="2703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2" y="32"/>
                </a:cxn>
                <a:cxn ang="0">
                  <a:pos x="33" y="33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0" y="37"/>
                </a:cxn>
                <a:cxn ang="0">
                  <a:pos x="17" y="36"/>
                </a:cxn>
                <a:cxn ang="0">
                  <a:pos x="17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4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1223" y="2705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Freeform 132"/>
            <p:cNvSpPr>
              <a:spLocks noEditPoints="1"/>
            </p:cNvSpPr>
            <p:nvPr/>
          </p:nvSpPr>
          <p:spPr bwMode="auto">
            <a:xfrm>
              <a:off x="1222" y="270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5" y="36"/>
                </a:cxn>
                <a:cxn ang="0">
                  <a:pos x="15" y="36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5" y="34"/>
                </a:cxn>
                <a:cxn ang="0">
                  <a:pos x="11" y="38"/>
                </a:cxn>
                <a:cxn ang="0">
                  <a:pos x="19" y="40"/>
                </a:cxn>
                <a:cxn ang="0">
                  <a:pos x="27" y="38"/>
                </a:cxn>
                <a:cxn ang="0">
                  <a:pos x="37" y="28"/>
                </a:cxn>
                <a:cxn ang="0">
                  <a:pos x="39" y="20"/>
                </a:cxn>
                <a:cxn ang="0">
                  <a:pos x="37" y="12"/>
                </a:cxn>
                <a:cxn ang="0">
                  <a:pos x="33" y="6"/>
                </a:cxn>
                <a:cxn ang="0">
                  <a:pos x="23" y="0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384" y="241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Freeform 134"/>
            <p:cNvSpPr>
              <a:spLocks noEditPoints="1"/>
            </p:cNvSpPr>
            <p:nvPr/>
          </p:nvSpPr>
          <p:spPr bwMode="auto">
            <a:xfrm>
              <a:off x="1383" y="2413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Freeform 135"/>
            <p:cNvSpPr>
              <a:spLocks noEditPoints="1"/>
            </p:cNvSpPr>
            <p:nvPr/>
          </p:nvSpPr>
          <p:spPr bwMode="auto">
            <a:xfrm>
              <a:off x="1381" y="2672"/>
              <a:ext cx="223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6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31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193" y="50"/>
                  </a:moveTo>
                  <a:lnTo>
                    <a:pt x="220" y="98"/>
                  </a:lnTo>
                  <a:lnTo>
                    <a:pt x="222" y="96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31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0" name="Freeform 136"/>
            <p:cNvSpPr>
              <a:spLocks noEditPoints="1"/>
            </p:cNvSpPr>
            <p:nvPr/>
          </p:nvSpPr>
          <p:spPr bwMode="auto">
            <a:xfrm>
              <a:off x="1546" y="2767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1" name="Freeform 137"/>
            <p:cNvSpPr>
              <a:spLocks noEditPoints="1"/>
            </p:cNvSpPr>
            <p:nvPr/>
          </p:nvSpPr>
          <p:spPr bwMode="auto">
            <a:xfrm>
              <a:off x="555" y="2197"/>
              <a:ext cx="225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3" y="96"/>
                </a:cxn>
                <a:cxn ang="0">
                  <a:pos x="221" y="95"/>
                </a:cxn>
                <a:cxn ang="0">
                  <a:pos x="167" y="191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1"/>
                </a:cxn>
                <a:cxn ang="0">
                  <a:pos x="32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5"/>
                </a:cxn>
                <a:cxn ang="0">
                  <a:pos x="56" y="193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3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5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221" y="97"/>
                  </a:moveTo>
                  <a:lnTo>
                    <a:pt x="223" y="96"/>
                  </a:lnTo>
                  <a:lnTo>
                    <a:pt x="221" y="95"/>
                  </a:lnTo>
                  <a:lnTo>
                    <a:pt x="167" y="191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1"/>
                  </a:lnTo>
                  <a:lnTo>
                    <a:pt x="32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5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3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2" name="Freeform 138"/>
            <p:cNvSpPr>
              <a:spLocks noEditPoints="1"/>
            </p:cNvSpPr>
            <p:nvPr/>
          </p:nvSpPr>
          <p:spPr bwMode="auto">
            <a:xfrm>
              <a:off x="39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1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1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3" name="Freeform 139"/>
            <p:cNvSpPr>
              <a:spLocks noEditPoints="1"/>
            </p:cNvSpPr>
            <p:nvPr/>
          </p:nvSpPr>
          <p:spPr bwMode="auto">
            <a:xfrm>
              <a:off x="39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2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4" name="Freeform 140"/>
            <p:cNvSpPr>
              <a:spLocks noEditPoints="1"/>
            </p:cNvSpPr>
            <p:nvPr/>
          </p:nvSpPr>
          <p:spPr bwMode="auto">
            <a:xfrm>
              <a:off x="105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5" name="Freeform 141"/>
            <p:cNvSpPr>
              <a:spLocks noEditPoints="1"/>
            </p:cNvSpPr>
            <p:nvPr/>
          </p:nvSpPr>
          <p:spPr bwMode="auto">
            <a:xfrm>
              <a:off x="1051" y="3243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6" name="Freeform 142"/>
            <p:cNvSpPr>
              <a:spLocks noEditPoints="1"/>
            </p:cNvSpPr>
            <p:nvPr/>
          </p:nvSpPr>
          <p:spPr bwMode="auto">
            <a:xfrm>
              <a:off x="555" y="3148"/>
              <a:ext cx="225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3" y="96"/>
                </a:cxn>
                <a:cxn ang="0">
                  <a:pos x="221" y="96"/>
                </a:cxn>
                <a:cxn ang="0">
                  <a:pos x="194" y="143"/>
                </a:cxn>
                <a:cxn ang="0">
                  <a:pos x="167" y="190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2" y="143"/>
                </a:cxn>
                <a:cxn ang="0">
                  <a:pos x="4" y="96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2"/>
                </a:cxn>
                <a:cxn ang="0">
                  <a:pos x="197" y="144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6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221" y="97"/>
                  </a:moveTo>
                  <a:lnTo>
                    <a:pt x="223" y="96"/>
                  </a:lnTo>
                  <a:lnTo>
                    <a:pt x="221" y="96"/>
                  </a:lnTo>
                  <a:lnTo>
                    <a:pt x="194" y="143"/>
                  </a:lnTo>
                  <a:lnTo>
                    <a:pt x="167" y="190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2" y="143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2"/>
                  </a:lnTo>
                  <a:lnTo>
                    <a:pt x="197" y="144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6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7" name="Freeform 143"/>
            <p:cNvSpPr>
              <a:spLocks noEditPoints="1"/>
            </p:cNvSpPr>
            <p:nvPr/>
          </p:nvSpPr>
          <p:spPr bwMode="auto">
            <a:xfrm>
              <a:off x="721" y="3243"/>
              <a:ext cx="223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65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49"/>
                  </a:move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8" name="Freeform 144"/>
            <p:cNvSpPr>
              <a:spLocks noEditPoints="1"/>
            </p:cNvSpPr>
            <p:nvPr/>
          </p:nvSpPr>
          <p:spPr bwMode="auto">
            <a:xfrm>
              <a:off x="886" y="3338"/>
              <a:ext cx="223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1" y="96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220" y="97"/>
                  </a:moveTo>
                  <a:lnTo>
                    <a:pt x="221" y="96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9" name="Freeform 145"/>
            <p:cNvSpPr>
              <a:spLocks noEditPoints="1"/>
            </p:cNvSpPr>
            <p:nvPr/>
          </p:nvSpPr>
          <p:spPr bwMode="auto">
            <a:xfrm>
              <a:off x="171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0" name="Freeform 146"/>
            <p:cNvSpPr>
              <a:spLocks noEditPoints="1"/>
            </p:cNvSpPr>
            <p:nvPr/>
          </p:nvSpPr>
          <p:spPr bwMode="auto">
            <a:xfrm>
              <a:off x="1876" y="2958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4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7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4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7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1" name="Freeform 147"/>
            <p:cNvSpPr>
              <a:spLocks noEditPoints="1"/>
            </p:cNvSpPr>
            <p:nvPr/>
          </p:nvSpPr>
          <p:spPr bwMode="auto">
            <a:xfrm>
              <a:off x="1876" y="2767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2" name="Freeform 148"/>
            <p:cNvSpPr>
              <a:spLocks noEditPoints="1"/>
            </p:cNvSpPr>
            <p:nvPr/>
          </p:nvSpPr>
          <p:spPr bwMode="auto">
            <a:xfrm>
              <a:off x="1711" y="2102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3" name="Freeform 149"/>
            <p:cNvSpPr>
              <a:spLocks noEditPoints="1"/>
            </p:cNvSpPr>
            <p:nvPr/>
          </p:nvSpPr>
          <p:spPr bwMode="auto">
            <a:xfrm>
              <a:off x="1876" y="200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4" name="Freeform 150"/>
            <p:cNvSpPr>
              <a:spLocks noEditPoints="1"/>
            </p:cNvSpPr>
            <p:nvPr/>
          </p:nvSpPr>
          <p:spPr bwMode="auto">
            <a:xfrm>
              <a:off x="171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5" name="Freeform 151"/>
            <p:cNvSpPr>
              <a:spLocks noEditPoints="1"/>
            </p:cNvSpPr>
            <p:nvPr/>
          </p:nvSpPr>
          <p:spPr bwMode="auto">
            <a:xfrm>
              <a:off x="1546" y="1817"/>
              <a:ext cx="223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193" y="50"/>
                  </a:move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6" name="Freeform 152"/>
            <p:cNvSpPr>
              <a:spLocks noEditPoints="1"/>
            </p:cNvSpPr>
            <p:nvPr/>
          </p:nvSpPr>
          <p:spPr bwMode="auto">
            <a:xfrm>
              <a:off x="1381" y="1721"/>
              <a:ext cx="223" cy="193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220" y="98"/>
                  </a:move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7" name="Freeform 153"/>
            <p:cNvSpPr>
              <a:spLocks noEditPoints="1"/>
            </p:cNvSpPr>
            <p:nvPr/>
          </p:nvSpPr>
          <p:spPr bwMode="auto">
            <a:xfrm>
              <a:off x="1216" y="1626"/>
              <a:ext cx="224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1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220" y="98"/>
                  </a:moveTo>
                  <a:lnTo>
                    <a:pt x="222" y="97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1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8" name="Freeform 154"/>
            <p:cNvSpPr>
              <a:spLocks noEditPoints="1"/>
            </p:cNvSpPr>
            <p:nvPr/>
          </p:nvSpPr>
          <p:spPr bwMode="auto">
            <a:xfrm>
              <a:off x="721" y="1721"/>
              <a:ext cx="223" cy="193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9" name="Freeform 155"/>
            <p:cNvSpPr>
              <a:spLocks noEditPoints="1"/>
            </p:cNvSpPr>
            <p:nvPr/>
          </p:nvSpPr>
          <p:spPr bwMode="auto">
            <a:xfrm>
              <a:off x="886" y="1626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0" name="Freeform 156"/>
            <p:cNvSpPr>
              <a:spLocks noEditPoints="1"/>
            </p:cNvSpPr>
            <p:nvPr/>
          </p:nvSpPr>
          <p:spPr bwMode="auto">
            <a:xfrm>
              <a:off x="555" y="1817"/>
              <a:ext cx="225" cy="193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221" y="97"/>
                </a:cxn>
                <a:cxn ang="0">
                  <a:pos x="223" y="96"/>
                </a:cxn>
                <a:cxn ang="0">
                  <a:pos x="221" y="95"/>
                </a:cxn>
                <a:cxn ang="0">
                  <a:pos x="167" y="190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2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194" y="50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2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5"/>
                </a:cxn>
                <a:cxn ang="0">
                  <a:pos x="197" y="48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194" y="50"/>
                  </a:moveTo>
                  <a:lnTo>
                    <a:pt x="221" y="97"/>
                  </a:lnTo>
                  <a:lnTo>
                    <a:pt x="223" y="96"/>
                  </a:lnTo>
                  <a:lnTo>
                    <a:pt x="221" y="95"/>
                  </a:lnTo>
                  <a:lnTo>
                    <a:pt x="167" y="190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2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194" y="50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2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5"/>
                  </a:lnTo>
                  <a:lnTo>
                    <a:pt x="197" y="4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1" name="Freeform 157"/>
            <p:cNvSpPr>
              <a:spLocks noEditPoints="1"/>
            </p:cNvSpPr>
            <p:nvPr/>
          </p:nvSpPr>
          <p:spPr bwMode="auto">
            <a:xfrm>
              <a:off x="39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2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2" name="Freeform 158"/>
            <p:cNvSpPr>
              <a:spLocks noEditPoints="1"/>
            </p:cNvSpPr>
            <p:nvPr/>
          </p:nvSpPr>
          <p:spPr bwMode="auto">
            <a:xfrm>
              <a:off x="226" y="2767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3" name="Freeform 159"/>
            <p:cNvSpPr>
              <a:spLocks noEditPoints="1"/>
            </p:cNvSpPr>
            <p:nvPr/>
          </p:nvSpPr>
          <p:spPr bwMode="auto">
            <a:xfrm>
              <a:off x="226" y="2958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7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7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7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7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4" name="Freeform 160"/>
            <p:cNvSpPr>
              <a:spLocks noEditPoints="1"/>
            </p:cNvSpPr>
            <p:nvPr/>
          </p:nvSpPr>
          <p:spPr bwMode="auto">
            <a:xfrm>
              <a:off x="1876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5" name="Freeform 161"/>
            <p:cNvSpPr>
              <a:spLocks noEditPoints="1"/>
            </p:cNvSpPr>
            <p:nvPr/>
          </p:nvSpPr>
          <p:spPr bwMode="auto">
            <a:xfrm>
              <a:off x="1546" y="3148"/>
              <a:ext cx="223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1" y="96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4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220" y="97"/>
                  </a:moveTo>
                  <a:lnTo>
                    <a:pt x="221" y="96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4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6" name="Freeform 162"/>
            <p:cNvSpPr>
              <a:spLocks noEditPoints="1"/>
            </p:cNvSpPr>
            <p:nvPr/>
          </p:nvSpPr>
          <p:spPr bwMode="auto">
            <a:xfrm>
              <a:off x="226" y="238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7" name="Freeform 163"/>
            <p:cNvSpPr>
              <a:spLocks noEditPoints="1"/>
            </p:cNvSpPr>
            <p:nvPr/>
          </p:nvSpPr>
          <p:spPr bwMode="auto">
            <a:xfrm>
              <a:off x="226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8" name="Freeform 164"/>
            <p:cNvSpPr>
              <a:spLocks noEditPoints="1"/>
            </p:cNvSpPr>
            <p:nvPr/>
          </p:nvSpPr>
          <p:spPr bwMode="auto">
            <a:xfrm>
              <a:off x="226" y="200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9" name="Freeform 165"/>
            <p:cNvSpPr>
              <a:spLocks noEditPoints="1"/>
            </p:cNvSpPr>
            <p:nvPr/>
          </p:nvSpPr>
          <p:spPr bwMode="auto">
            <a:xfrm>
              <a:off x="391" y="2102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1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1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0" name="Freeform 166"/>
            <p:cNvSpPr>
              <a:spLocks noEditPoints="1"/>
            </p:cNvSpPr>
            <p:nvPr/>
          </p:nvSpPr>
          <p:spPr bwMode="auto">
            <a:xfrm>
              <a:off x="171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1" name="Freeform 167"/>
            <p:cNvSpPr>
              <a:spLocks noEditPoints="1"/>
            </p:cNvSpPr>
            <p:nvPr/>
          </p:nvSpPr>
          <p:spPr bwMode="auto">
            <a:xfrm>
              <a:off x="555" y="2766"/>
              <a:ext cx="225" cy="194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3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4" y="96"/>
                </a:cxn>
                <a:cxn ang="0">
                  <a:pos x="2" y="97"/>
                </a:cxn>
                <a:cxn ang="0">
                  <a:pos x="4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1"/>
                </a:cxn>
                <a:cxn ang="0">
                  <a:pos x="169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9" y="193"/>
                </a:cxn>
                <a:cxn ang="0">
                  <a:pos x="196" y="146"/>
                </a:cxn>
                <a:cxn ang="0">
                  <a:pos x="224" y="98"/>
                </a:cxn>
                <a:cxn ang="0">
                  <a:pos x="225" y="97"/>
                </a:cxn>
                <a:cxn ang="0">
                  <a:pos x="224" y="96"/>
                </a:cxn>
                <a:cxn ang="0">
                  <a:pos x="196" y="49"/>
                </a:cxn>
                <a:cxn ang="0">
                  <a:pos x="169" y="1"/>
                </a:cxn>
              </a:cxnLst>
              <a:rect l="0" t="0" r="r" b="b"/>
              <a:pathLst>
                <a:path w="225" h="194">
                  <a:moveTo>
                    <a:pt x="193" y="51"/>
                  </a:moveTo>
                  <a:lnTo>
                    <a:pt x="221" y="98"/>
                  </a:lnTo>
                  <a:lnTo>
                    <a:pt x="223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4" y="96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1"/>
                  </a:lnTo>
                  <a:close/>
                  <a:moveTo>
                    <a:pt x="169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9" y="193"/>
                  </a:lnTo>
                  <a:lnTo>
                    <a:pt x="196" y="146"/>
                  </a:lnTo>
                  <a:lnTo>
                    <a:pt x="224" y="98"/>
                  </a:lnTo>
                  <a:lnTo>
                    <a:pt x="225" y="97"/>
                  </a:lnTo>
                  <a:lnTo>
                    <a:pt x="224" y="96"/>
                  </a:lnTo>
                  <a:lnTo>
                    <a:pt x="196" y="49"/>
                  </a:lnTo>
                  <a:lnTo>
                    <a:pt x="16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2" name="Freeform 168"/>
            <p:cNvSpPr>
              <a:spLocks noEditPoints="1"/>
            </p:cNvSpPr>
            <p:nvPr/>
          </p:nvSpPr>
          <p:spPr bwMode="auto">
            <a:xfrm>
              <a:off x="1545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5"/>
                </a:cxn>
                <a:cxn ang="0">
                  <a:pos x="221" y="95"/>
                </a:cxn>
                <a:cxn ang="0">
                  <a:pos x="193" y="142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5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4" y="95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5"/>
                  </a:lnTo>
                  <a:lnTo>
                    <a:pt x="221" y="95"/>
                  </a:lnTo>
                  <a:lnTo>
                    <a:pt x="193" y="142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4" y="95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3" name="Freeform 169"/>
            <p:cNvSpPr>
              <a:spLocks noEditPoints="1"/>
            </p:cNvSpPr>
            <p:nvPr/>
          </p:nvSpPr>
          <p:spPr bwMode="auto">
            <a:xfrm>
              <a:off x="1380" y="2291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4" name="Freeform 170"/>
            <p:cNvSpPr>
              <a:spLocks noEditPoints="1"/>
            </p:cNvSpPr>
            <p:nvPr/>
          </p:nvSpPr>
          <p:spPr bwMode="auto">
            <a:xfrm>
              <a:off x="105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5" name="Freeform 171"/>
            <p:cNvSpPr>
              <a:spLocks noEditPoints="1"/>
            </p:cNvSpPr>
            <p:nvPr/>
          </p:nvSpPr>
          <p:spPr bwMode="auto">
            <a:xfrm>
              <a:off x="885" y="2576"/>
              <a:ext cx="224" cy="194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4" y="98"/>
                </a:cxn>
                <a:cxn ang="0">
                  <a:pos x="224" y="97"/>
                </a:cxn>
                <a:cxn ang="0">
                  <a:pos x="224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4" y="98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1558" y="2320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7" name="Freeform 173"/>
            <p:cNvSpPr>
              <a:spLocks noEditPoints="1"/>
            </p:cNvSpPr>
            <p:nvPr/>
          </p:nvSpPr>
          <p:spPr bwMode="auto">
            <a:xfrm>
              <a:off x="1557" y="2319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8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2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1722" y="2226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9" name="Freeform 175"/>
            <p:cNvSpPr>
              <a:spLocks noEditPoints="1"/>
            </p:cNvSpPr>
            <p:nvPr/>
          </p:nvSpPr>
          <p:spPr bwMode="auto">
            <a:xfrm>
              <a:off x="1720" y="2224"/>
              <a:ext cx="40" cy="4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1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1143" y="3415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5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5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1" name="Freeform 177"/>
            <p:cNvSpPr>
              <a:spLocks noEditPoints="1"/>
            </p:cNvSpPr>
            <p:nvPr/>
          </p:nvSpPr>
          <p:spPr bwMode="auto">
            <a:xfrm>
              <a:off x="1142" y="3414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1142" y="322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3" name="Freeform 179"/>
            <p:cNvSpPr>
              <a:spLocks noEditPoints="1"/>
            </p:cNvSpPr>
            <p:nvPr/>
          </p:nvSpPr>
          <p:spPr bwMode="auto">
            <a:xfrm>
              <a:off x="1140" y="3223"/>
              <a:ext cx="41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40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1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2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Set of 6 </a:t>
            </a:r>
            <a:r>
              <a:rPr lang="pl-PL" dirty="0" err="1" smtClean="0"/>
              <a:t>programs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P1: </a:t>
            </a:r>
            <a:r>
              <a:rPr lang="pl-PL" dirty="0" err="1" smtClean="0"/>
              <a:t>Builds</a:t>
            </a:r>
            <a:r>
              <a:rPr lang="pl-PL" dirty="0" smtClean="0"/>
              <a:t> a </a:t>
            </a:r>
            <a:r>
              <a:rPr lang="pl-PL" dirty="0" err="1" smtClean="0"/>
              <a:t>seed</a:t>
            </a:r>
            <a:endParaRPr lang="pl-PL" dirty="0" smtClean="0"/>
          </a:p>
          <a:p>
            <a:pPr lvl="1"/>
            <a:r>
              <a:rPr lang="pl-PL" dirty="0" smtClean="0"/>
              <a:t>P2: </a:t>
            </a:r>
            <a:r>
              <a:rPr lang="pl-PL" dirty="0" err="1" smtClean="0"/>
              <a:t>Builds</a:t>
            </a:r>
            <a:r>
              <a:rPr lang="pl-PL" dirty="0" smtClean="0"/>
              <a:t> a ring</a:t>
            </a:r>
          </a:p>
          <a:p>
            <a:pPr lvl="1"/>
            <a:r>
              <a:rPr lang="pl-PL" dirty="0" smtClean="0"/>
              <a:t>P3: </a:t>
            </a:r>
            <a:r>
              <a:rPr lang="pl-PL" dirty="0" err="1" smtClean="0"/>
              <a:t>Closes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ring</a:t>
            </a:r>
          </a:p>
          <a:p>
            <a:pPr lvl="1"/>
            <a:r>
              <a:rPr lang="pl-PL" dirty="0" smtClean="0"/>
              <a:t>P4: </a:t>
            </a:r>
            <a:r>
              <a:rPr lang="pl-PL" dirty="0" err="1" smtClean="0"/>
              <a:t>Starts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a </a:t>
            </a:r>
            <a:r>
              <a:rPr lang="pl-PL" dirty="0" err="1" smtClean="0"/>
              <a:t>stretching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endParaRPr lang="pl-PL" dirty="0" smtClean="0"/>
          </a:p>
          <a:p>
            <a:pPr lvl="1"/>
            <a:r>
              <a:rPr lang="pl-PL" dirty="0" smtClean="0"/>
              <a:t>P5: </a:t>
            </a:r>
            <a:r>
              <a:rPr lang="pl-PL" dirty="0" err="1" smtClean="0"/>
              <a:t>Builds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 (</a:t>
            </a:r>
            <a:r>
              <a:rPr lang="pl-PL" dirty="0" err="1" smtClean="0"/>
              <a:t>started</a:t>
            </a:r>
            <a:r>
              <a:rPr lang="pl-PL" dirty="0" smtClean="0"/>
              <a:t> by P4 </a:t>
            </a:r>
            <a:r>
              <a:rPr lang="pl-PL" dirty="0" err="1" smtClean="0"/>
              <a:t>or</a:t>
            </a:r>
            <a:r>
              <a:rPr lang="pl-PL" dirty="0" smtClean="0"/>
              <a:t> P6)</a:t>
            </a:r>
          </a:p>
          <a:p>
            <a:pPr lvl="1"/>
            <a:r>
              <a:rPr lang="pl-PL" dirty="0" smtClean="0"/>
              <a:t>P6: </a:t>
            </a:r>
            <a:r>
              <a:rPr lang="pl-PL" dirty="0" err="1" smtClean="0"/>
              <a:t>Starts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a </a:t>
            </a:r>
            <a:r>
              <a:rPr lang="pl-PL" dirty="0" err="1" smtClean="0"/>
              <a:t>lateral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P1 (</a:t>
            </a:r>
            <a:r>
              <a:rPr lang="pl-PL" dirty="0" err="1" smtClean="0"/>
              <a:t>seed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44</a:t>
            </a:fld>
            <a:endParaRPr lang="pl-PL"/>
          </a:p>
        </p:txBody>
      </p:sp>
      <p:pic>
        <p:nvPicPr>
          <p:cNvPr id="22" name="Symbol zastępczy zawartości 21" descr="flake_p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4864"/>
            <a:ext cx="8229600" cy="99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P1(</a:t>
            </a:r>
            <a:r>
              <a:rPr lang="pl-PL" dirty="0" err="1" smtClean="0"/>
              <a:t>seed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45</a:t>
            </a:fld>
            <a:endParaRPr lang="pl-PL"/>
          </a:p>
        </p:txBody>
      </p:sp>
      <p:pic>
        <p:nvPicPr>
          <p:cNvPr id="22" name="Symbol zastępczy zawartości 21" descr="flake_p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204864"/>
            <a:ext cx="8229600" cy="996488"/>
          </a:xfrm>
        </p:spPr>
      </p:pic>
      <p:pic>
        <p:nvPicPr>
          <p:cNvPr id="23" name="Obraz 22" descr="flake_p1a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05064"/>
            <a:ext cx="9144000" cy="1046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P2 (ring)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46</a:t>
            </a:fld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63991" cy="46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P3 (</a:t>
            </a:r>
            <a:r>
              <a:rPr lang="pl-PL" dirty="0" err="1" smtClean="0"/>
              <a:t>closed</a:t>
            </a:r>
            <a:r>
              <a:rPr lang="pl-PL" dirty="0" smtClean="0"/>
              <a:t> ring)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47</a:t>
            </a:fld>
            <a:endParaRPr lang="pl-P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32847" cy="27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P4 (</a:t>
            </a:r>
            <a:r>
              <a:rPr lang="pl-PL" dirty="0" err="1" smtClean="0"/>
              <a:t>streching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48</a:t>
            </a:fld>
            <a:endParaRPr lang="pl-PL"/>
          </a:p>
        </p:txBody>
      </p:sp>
      <p:pic>
        <p:nvPicPr>
          <p:cNvPr id="5" name="Symbol zastępczy zawartości 4" descr="flake_p4_0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29600" cy="1717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P4 (</a:t>
            </a:r>
            <a:r>
              <a:rPr lang="pl-PL" dirty="0" err="1" smtClean="0"/>
              <a:t>streching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49</a:t>
            </a:fld>
            <a:endParaRPr lang="pl-PL"/>
          </a:p>
        </p:txBody>
      </p:sp>
      <p:pic>
        <p:nvPicPr>
          <p:cNvPr id="5" name="Symbol zastępczy zawartości 4" descr="flake_p4_0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29600" cy="1717809"/>
          </a:xfrm>
        </p:spPr>
      </p:pic>
      <p:pic>
        <p:nvPicPr>
          <p:cNvPr id="6" name="Obraz 5" descr="flake_p4_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9144000" cy="190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Physics</a:t>
            </a:r>
            <a:r>
              <a:rPr lang="pl-PL" dirty="0" smtClean="0"/>
              <a:t> - </a:t>
            </a:r>
            <a:r>
              <a:rPr lang="pl-PL" dirty="0" err="1" smtClean="0"/>
              <a:t>particles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of 256 </a:t>
            </a:r>
            <a:r>
              <a:rPr lang="pl-PL" dirty="0" err="1" smtClean="0"/>
              <a:t>types</a:t>
            </a:r>
            <a:r>
              <a:rPr lang="pl-PL" dirty="0" smtClean="0"/>
              <a:t>,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 to a set of </a:t>
            </a:r>
            <a:r>
              <a:rPr lang="pl-PL" dirty="0" err="1" smtClean="0"/>
              <a:t>attributes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mass)</a:t>
            </a:r>
          </a:p>
          <a:p>
            <a:r>
              <a:rPr lang="pl-PL" dirty="0" err="1" smtClean="0"/>
              <a:t>Particles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marked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velocity</a:t>
            </a:r>
            <a:r>
              <a:rPr lang="pl-PL" dirty="0" smtClean="0"/>
              <a:t> and </a:t>
            </a:r>
            <a:r>
              <a:rPr lang="pl-PL" dirty="0" err="1" smtClean="0"/>
              <a:t>position</a:t>
            </a:r>
            <a:endParaRPr lang="pl-PL" dirty="0" smtClean="0"/>
          </a:p>
          <a:p>
            <a:r>
              <a:rPr lang="pl-PL" dirty="0" err="1" smtClean="0"/>
              <a:t>Moving</a:t>
            </a:r>
            <a:r>
              <a:rPr lang="pl-PL" dirty="0" smtClean="0"/>
              <a:t> and </a:t>
            </a:r>
            <a:r>
              <a:rPr lang="pl-PL" dirty="0" err="1" smtClean="0"/>
              <a:t>colliding</a:t>
            </a:r>
            <a:r>
              <a:rPr lang="pl-PL" dirty="0" smtClean="0"/>
              <a:t> </a:t>
            </a:r>
            <a:r>
              <a:rPr lang="pl-PL" dirty="0" err="1" smtClean="0"/>
              <a:t>according</a:t>
            </a:r>
            <a:r>
              <a:rPr lang="pl-PL" dirty="0" smtClean="0"/>
              <a:t> to </a:t>
            </a:r>
            <a:r>
              <a:rPr lang="pl-PL" dirty="0" err="1" smtClean="0"/>
              <a:t>simplified</a:t>
            </a:r>
            <a:r>
              <a:rPr lang="pl-PL" dirty="0" smtClean="0"/>
              <a:t> </a:t>
            </a:r>
            <a:r>
              <a:rPr lang="pl-PL" dirty="0" err="1" smtClean="0"/>
              <a:t>Newtonian</a:t>
            </a:r>
            <a:r>
              <a:rPr lang="pl-PL" dirty="0" smtClean="0"/>
              <a:t> </a:t>
            </a:r>
            <a:r>
              <a:rPr lang="pl-PL" dirty="0" err="1" smtClean="0"/>
              <a:t>mechanics</a:t>
            </a:r>
            <a:r>
              <a:rPr lang="pl-PL" dirty="0" smtClean="0"/>
              <a:t> (</a:t>
            </a:r>
            <a:r>
              <a:rPr lang="pl-PL" dirty="0" err="1" smtClean="0"/>
              <a:t>conservation</a:t>
            </a:r>
            <a:r>
              <a:rPr lang="pl-PL" dirty="0" smtClean="0"/>
              <a:t> of energy and </a:t>
            </a:r>
            <a:r>
              <a:rPr lang="pl-PL" dirty="0" err="1" smtClean="0"/>
              <a:t>momentum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Either</a:t>
            </a:r>
            <a:r>
              <a:rPr lang="pl-PL" dirty="0" smtClean="0"/>
              <a:t> </a:t>
            </a:r>
            <a:r>
              <a:rPr lang="pl-PL" dirty="0" err="1" smtClean="0"/>
              <a:t>elastic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inelastic</a:t>
            </a:r>
            <a:r>
              <a:rPr lang="pl-PL" dirty="0" smtClean="0"/>
              <a:t> </a:t>
            </a:r>
            <a:r>
              <a:rPr lang="pl-PL" dirty="0" err="1" smtClean="0"/>
              <a:t>collisions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7" name="Obraz 6" descr="uc_example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72074"/>
            <a:ext cx="2555213" cy="62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P5 (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50</a:t>
            </a:fld>
            <a:endParaRPr lang="pl-PL"/>
          </a:p>
        </p:txBody>
      </p:sp>
      <p:pic>
        <p:nvPicPr>
          <p:cNvPr id="5" name="Symbol zastępczy zawartości 4" descr="flake_p5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229600" cy="1717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P5 (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51</a:t>
            </a:fld>
            <a:endParaRPr lang="pl-PL"/>
          </a:p>
        </p:txBody>
      </p:sp>
      <p:pic>
        <p:nvPicPr>
          <p:cNvPr id="5" name="Symbol zastępczy zawartości 4" descr="flake_p5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229600" cy="1717809"/>
          </a:xfrm>
        </p:spPr>
      </p:pic>
      <p:pic>
        <p:nvPicPr>
          <p:cNvPr id="6" name="Obraz 5" descr="flake_p5_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9144000" cy="171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P6 (</a:t>
            </a:r>
            <a:r>
              <a:rPr lang="pl-PL" dirty="0" err="1" smtClean="0"/>
              <a:t>lateral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52</a:t>
            </a:fld>
            <a:endParaRPr lang="pl-PL"/>
          </a:p>
        </p:txBody>
      </p:sp>
      <p:pic>
        <p:nvPicPr>
          <p:cNvPr id="5" name="Symbol zastępczy zawartości 4" descr="flake_p6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29600" cy="1768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P6 (</a:t>
            </a:r>
            <a:r>
              <a:rPr lang="pl-PL" dirty="0" err="1" smtClean="0"/>
              <a:t>lateral</a:t>
            </a:r>
            <a:r>
              <a:rPr lang="pl-PL" dirty="0" smtClean="0"/>
              <a:t> </a:t>
            </a:r>
            <a:r>
              <a:rPr lang="pl-PL" dirty="0" err="1" smtClean="0"/>
              <a:t>arm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53</a:t>
            </a:fld>
            <a:endParaRPr lang="pl-PL"/>
          </a:p>
        </p:txBody>
      </p:sp>
      <p:pic>
        <p:nvPicPr>
          <p:cNvPr id="5" name="Symbol zastępczy zawartości 4" descr="flake_p6_1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29600" cy="1768168"/>
          </a:xfrm>
        </p:spPr>
      </p:pic>
      <p:pic>
        <p:nvPicPr>
          <p:cNvPr id="6" name="Obraz 5" descr="flake_p6_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3933056"/>
            <a:ext cx="9144000" cy="196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Von </a:t>
            </a:r>
            <a:r>
              <a:rPr lang="pl-PL" dirty="0" err="1" smtClean="0"/>
              <a:t>Neumann’s</a:t>
            </a:r>
            <a:r>
              <a:rPr lang="pl-PL" dirty="0" smtClean="0"/>
              <a:t> model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A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b="1" i="1" dirty="0" smtClean="0"/>
              <a:t>A</a:t>
            </a:r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φ(X) ⇒ A + φ(X) + X</a:t>
            </a: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Von </a:t>
            </a:r>
            <a:r>
              <a:rPr lang="pl-PL" dirty="0" err="1" smtClean="0"/>
              <a:t>Neumann’s</a:t>
            </a:r>
            <a:r>
              <a:rPr lang="pl-PL" dirty="0" smtClean="0"/>
              <a:t> model	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A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b="1" i="1" dirty="0" smtClean="0"/>
              <a:t>A</a:t>
            </a:r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φ(X) ⇒ A + φ(X) + X</a:t>
            </a:r>
            <a:endParaRPr lang="pl-PL" i="1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φ(A) ⇒ A + φ(A) + A</a:t>
            </a: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Von </a:t>
            </a:r>
            <a:r>
              <a:rPr lang="pl-PL" dirty="0" err="1" smtClean="0"/>
              <a:t>Neumann’s</a:t>
            </a:r>
            <a:r>
              <a:rPr lang="pl-PL" dirty="0" smtClean="0"/>
              <a:t> model	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57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A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b="1" i="1" dirty="0" smtClean="0"/>
              <a:t>A</a:t>
            </a:r>
            <a:endParaRPr lang="pl-PL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φ(X) ⇒ A + φ(X) + X</a:t>
            </a:r>
            <a:endParaRPr lang="pl-PL" i="1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φ(A) ⇒ A + φ(A) + A</a:t>
            </a:r>
            <a:endParaRPr lang="pl-PL" i="1" dirty="0" smtClean="0"/>
          </a:p>
          <a:p>
            <a:pPr lvl="1"/>
            <a:r>
              <a:rPr lang="pl-PL" dirty="0" smtClean="0"/>
              <a:t>A general </a:t>
            </a:r>
            <a:r>
              <a:rPr lang="pl-PL" dirty="0" err="1" smtClean="0"/>
              <a:t>copying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b="1" i="1" dirty="0" smtClean="0"/>
              <a:t>B</a:t>
            </a:r>
            <a:endParaRPr lang="pl-PL" dirty="0" smtClean="0"/>
          </a:p>
          <a:p>
            <a:pPr lvl="2">
              <a:buNone/>
            </a:pPr>
            <a:r>
              <a:rPr lang="pl-PL" i="1" dirty="0" smtClean="0"/>
              <a:t>	B</a:t>
            </a:r>
            <a:r>
              <a:rPr lang="pt-BR" i="1" dirty="0" smtClean="0"/>
              <a:t> + φ(X) ⇒ </a:t>
            </a:r>
            <a:r>
              <a:rPr lang="pl-PL" i="1" dirty="0" smtClean="0"/>
              <a:t>B</a:t>
            </a:r>
            <a:r>
              <a:rPr lang="pt-BR" i="1" dirty="0" smtClean="0"/>
              <a:t> + φ(X) + φ(X) </a:t>
            </a: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Von </a:t>
            </a:r>
            <a:r>
              <a:rPr lang="pl-PL" dirty="0" err="1" smtClean="0"/>
              <a:t>Neumann’s</a:t>
            </a:r>
            <a:r>
              <a:rPr lang="pl-PL" dirty="0" smtClean="0"/>
              <a:t> model	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58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A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b="1" i="1" dirty="0" smtClean="0"/>
              <a:t>A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φ(X) ⇒ A + φ(X) + X</a:t>
            </a:r>
            <a:endParaRPr lang="pl-PL" i="1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φ(A) ⇒ A + φ(A) + A</a:t>
            </a:r>
            <a:endParaRPr lang="pl-PL" i="1" dirty="0" smtClean="0"/>
          </a:p>
          <a:p>
            <a:pPr lvl="1"/>
            <a:r>
              <a:rPr lang="pl-PL" dirty="0" smtClean="0"/>
              <a:t>A general </a:t>
            </a:r>
            <a:r>
              <a:rPr lang="pl-PL" dirty="0" err="1" smtClean="0"/>
              <a:t>copying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b="1" i="1" dirty="0" smtClean="0"/>
              <a:t>B</a:t>
            </a:r>
            <a:endParaRPr lang="pl-PL" i="1" dirty="0" smtClean="0"/>
          </a:p>
          <a:p>
            <a:pPr lvl="2">
              <a:buNone/>
            </a:pPr>
            <a:r>
              <a:rPr lang="pl-PL" i="1" dirty="0" smtClean="0"/>
              <a:t>	B</a:t>
            </a:r>
            <a:r>
              <a:rPr lang="pt-BR" i="1" dirty="0" smtClean="0"/>
              <a:t> + φ(X) ⇒ </a:t>
            </a:r>
            <a:r>
              <a:rPr lang="pl-PL" i="1" dirty="0" smtClean="0"/>
              <a:t>B</a:t>
            </a:r>
            <a:r>
              <a:rPr lang="pt-BR" i="1" dirty="0" smtClean="0"/>
              <a:t> + φ(X) + φ(X) </a:t>
            </a:r>
            <a:endParaRPr lang="pl-PL" dirty="0" smtClean="0"/>
          </a:p>
          <a:p>
            <a:pPr lvl="1"/>
            <a:r>
              <a:rPr lang="pl-PL" dirty="0" smtClean="0"/>
              <a:t>A </a:t>
            </a:r>
            <a:r>
              <a:rPr lang="pl-PL" dirty="0" err="1" smtClean="0"/>
              <a:t>control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b="1" i="1" dirty="0" smtClean="0"/>
              <a:t>C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sz="1800" dirty="0" smtClean="0"/>
              <a:t>A + B + C + φ(A + B + C)</a:t>
            </a:r>
            <a:r>
              <a:rPr lang="pl-PL" sz="1800" dirty="0" smtClean="0"/>
              <a:t> </a:t>
            </a:r>
            <a:r>
              <a:rPr lang="pt-BR" sz="1800" i="1" dirty="0" smtClean="0"/>
              <a:t>⇒</a:t>
            </a:r>
            <a:r>
              <a:rPr lang="pl-PL" sz="1800" i="1" dirty="0" smtClean="0"/>
              <a:t> </a:t>
            </a:r>
            <a:r>
              <a:rPr lang="pt-BR" sz="1800" dirty="0" smtClean="0"/>
              <a:t>A + B + C + φ(A + B + C)</a:t>
            </a:r>
            <a:r>
              <a:rPr lang="pl-PL" sz="1800" dirty="0" smtClean="0"/>
              <a:t> + </a:t>
            </a:r>
            <a:r>
              <a:rPr lang="pt-BR" sz="1800" dirty="0" smtClean="0"/>
              <a:t>A + B + C</a:t>
            </a:r>
            <a:endParaRPr lang="pl-PL" sz="1800" b="1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Von </a:t>
            </a:r>
            <a:r>
              <a:rPr lang="pl-PL" dirty="0" err="1" smtClean="0"/>
              <a:t>Neumann’s</a:t>
            </a:r>
            <a:r>
              <a:rPr lang="pl-PL" dirty="0" smtClean="0"/>
              <a:t> model		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59</a:t>
            </a:fld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pl-PL" dirty="0" smtClean="0"/>
              <a:t>A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b="1" i="1" dirty="0" smtClean="0"/>
              <a:t>A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φ(X) ⇒ A + φ(X) + X</a:t>
            </a:r>
            <a:endParaRPr lang="pl-PL" i="1" dirty="0" smtClean="0"/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i="1" dirty="0" smtClean="0"/>
              <a:t>A + φ(A) ⇒ A + φ(A) + A</a:t>
            </a:r>
            <a:endParaRPr lang="pl-PL" i="1" dirty="0" smtClean="0"/>
          </a:p>
          <a:p>
            <a:pPr lvl="1"/>
            <a:r>
              <a:rPr lang="pl-PL" dirty="0" smtClean="0"/>
              <a:t>A general </a:t>
            </a:r>
            <a:r>
              <a:rPr lang="pl-PL" dirty="0" err="1" smtClean="0"/>
              <a:t>copying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b="1" i="1" dirty="0" smtClean="0"/>
              <a:t>B</a:t>
            </a:r>
            <a:endParaRPr lang="pl-PL" i="1" dirty="0" smtClean="0"/>
          </a:p>
          <a:p>
            <a:pPr lvl="2">
              <a:buNone/>
            </a:pPr>
            <a:r>
              <a:rPr lang="pl-PL" i="1" dirty="0" smtClean="0"/>
              <a:t>	B</a:t>
            </a:r>
            <a:r>
              <a:rPr lang="pt-BR" i="1" dirty="0" smtClean="0"/>
              <a:t> + φ(X) ⇒ </a:t>
            </a:r>
            <a:r>
              <a:rPr lang="pl-PL" i="1" dirty="0" smtClean="0"/>
              <a:t>B</a:t>
            </a:r>
            <a:r>
              <a:rPr lang="pt-BR" i="1" dirty="0" smtClean="0"/>
              <a:t> + φ(X) + φ(X) </a:t>
            </a:r>
            <a:endParaRPr lang="pl-PL" dirty="0" smtClean="0"/>
          </a:p>
          <a:p>
            <a:pPr lvl="1"/>
            <a:r>
              <a:rPr lang="pl-PL" dirty="0" smtClean="0"/>
              <a:t>A </a:t>
            </a:r>
            <a:r>
              <a:rPr lang="pl-PL" dirty="0" err="1" smtClean="0"/>
              <a:t>control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 </a:t>
            </a:r>
            <a:r>
              <a:rPr lang="pl-PL" b="1" i="1" dirty="0" smtClean="0"/>
              <a:t>C</a:t>
            </a:r>
          </a:p>
          <a:p>
            <a:pPr lvl="2">
              <a:buNone/>
            </a:pPr>
            <a:r>
              <a:rPr lang="pl-PL" dirty="0" smtClean="0"/>
              <a:t>	</a:t>
            </a:r>
            <a:r>
              <a:rPr lang="pt-BR" sz="1800" dirty="0" smtClean="0"/>
              <a:t>A + B + C + φ(A + B + C)</a:t>
            </a:r>
            <a:r>
              <a:rPr lang="pl-PL" sz="1800" dirty="0" smtClean="0"/>
              <a:t> </a:t>
            </a:r>
            <a:r>
              <a:rPr lang="pt-BR" sz="1800" i="1" dirty="0" smtClean="0"/>
              <a:t>⇒</a:t>
            </a:r>
            <a:r>
              <a:rPr lang="pl-PL" sz="1800" i="1" dirty="0" smtClean="0"/>
              <a:t> </a:t>
            </a:r>
            <a:r>
              <a:rPr lang="pt-BR" sz="1800" dirty="0" smtClean="0"/>
              <a:t>A + B + C + φ(A + B + C)</a:t>
            </a:r>
            <a:r>
              <a:rPr lang="pl-PL" sz="1800" dirty="0" smtClean="0"/>
              <a:t> + </a:t>
            </a:r>
            <a:r>
              <a:rPr lang="pt-BR" sz="1800" dirty="0" smtClean="0"/>
              <a:t>A + B + C</a:t>
            </a:r>
            <a:endParaRPr lang="pl-PL" sz="1800" dirty="0" smtClean="0"/>
          </a:p>
          <a:p>
            <a:pPr lvl="1"/>
            <a:r>
              <a:rPr lang="pl-PL" sz="2100" dirty="0" err="1" smtClean="0"/>
              <a:t>Additional</a:t>
            </a:r>
            <a:r>
              <a:rPr lang="pl-PL" sz="2100" dirty="0" smtClean="0"/>
              <a:t> </a:t>
            </a:r>
            <a:r>
              <a:rPr lang="pl-PL" sz="2100" dirty="0" err="1" smtClean="0"/>
              <a:t>automaton</a:t>
            </a:r>
            <a:r>
              <a:rPr lang="pl-PL" sz="2100" dirty="0" smtClean="0"/>
              <a:t> </a:t>
            </a:r>
            <a:r>
              <a:rPr lang="pl-PL" sz="2100" b="1" i="1" dirty="0" smtClean="0"/>
              <a:t>D</a:t>
            </a:r>
          </a:p>
          <a:p>
            <a:pPr lvl="2">
              <a:buNone/>
            </a:pPr>
            <a:r>
              <a:rPr lang="pl-PL" sz="1800" dirty="0" smtClean="0"/>
              <a:t>	</a:t>
            </a:r>
            <a:r>
              <a:rPr lang="pt-BR" sz="1800" dirty="0" smtClean="0"/>
              <a:t>A + B + C </a:t>
            </a:r>
            <a:r>
              <a:rPr lang="pl-PL" sz="1800" dirty="0" smtClean="0"/>
              <a:t>+ D </a:t>
            </a:r>
            <a:r>
              <a:rPr lang="pt-BR" sz="1800" dirty="0" smtClean="0"/>
              <a:t>+ φ(A + B + C</a:t>
            </a:r>
            <a:r>
              <a:rPr lang="pl-PL" sz="1800" dirty="0" smtClean="0"/>
              <a:t> + D</a:t>
            </a:r>
            <a:r>
              <a:rPr lang="pt-BR" sz="1800" dirty="0" smtClean="0"/>
              <a:t>)</a:t>
            </a:r>
            <a:r>
              <a:rPr lang="pl-PL" sz="1800" dirty="0" smtClean="0"/>
              <a:t> </a:t>
            </a:r>
          </a:p>
          <a:p>
            <a:pPr lvl="2">
              <a:buNone/>
            </a:pPr>
            <a:r>
              <a:rPr lang="pl-PL" sz="1800" i="1" dirty="0" smtClean="0"/>
              <a:t>		</a:t>
            </a:r>
            <a:r>
              <a:rPr lang="pt-BR" sz="1800" i="1" dirty="0" smtClean="0"/>
              <a:t>⇒</a:t>
            </a:r>
            <a:r>
              <a:rPr lang="pl-PL" sz="1800" i="1" dirty="0" smtClean="0"/>
              <a:t> </a:t>
            </a:r>
            <a:r>
              <a:rPr lang="pt-BR" sz="1800" dirty="0" smtClean="0"/>
              <a:t>A + B + C</a:t>
            </a:r>
            <a:r>
              <a:rPr lang="pl-PL" sz="1800" dirty="0" smtClean="0"/>
              <a:t> + D</a:t>
            </a:r>
            <a:r>
              <a:rPr lang="pt-BR" sz="1800" dirty="0" smtClean="0"/>
              <a:t> + φ(A + B + C</a:t>
            </a:r>
            <a:r>
              <a:rPr lang="pl-PL" sz="1800" dirty="0" smtClean="0"/>
              <a:t> + D</a:t>
            </a:r>
            <a:r>
              <a:rPr lang="pt-BR" sz="1800" dirty="0" smtClean="0"/>
              <a:t>)</a:t>
            </a:r>
            <a:r>
              <a:rPr lang="pl-PL" sz="1800" dirty="0" smtClean="0"/>
              <a:t> + </a:t>
            </a:r>
            <a:r>
              <a:rPr lang="pt-BR" sz="1800" dirty="0" smtClean="0"/>
              <a:t>A + B + C</a:t>
            </a:r>
            <a:r>
              <a:rPr lang="pl-PL" sz="1800" dirty="0" smtClean="0"/>
              <a:t> + D</a:t>
            </a:r>
          </a:p>
          <a:p>
            <a:pPr lvl="2"/>
            <a:endParaRPr lang="pl-PL" sz="1800" b="1" i="1" dirty="0" smtClean="0"/>
          </a:p>
          <a:p>
            <a:pPr lvl="2">
              <a:buNone/>
            </a:pPr>
            <a:endParaRPr lang="pl-PL" sz="1800" b="1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i="1" dirty="0" smtClean="0"/>
          </a:p>
          <a:p>
            <a:pPr lvl="2">
              <a:buNone/>
            </a:pPr>
            <a:endParaRPr lang="pl-PL" dirty="0" smtClean="0"/>
          </a:p>
          <a:p>
            <a:pPr lvl="2"/>
            <a:endParaRPr lang="pl-PL" dirty="0" smtClean="0"/>
          </a:p>
          <a:p>
            <a:endParaRPr lang="pl-PL" dirty="0" smtClean="0"/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Collissions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7" name="square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1113" y="1219200"/>
            <a:ext cx="6581775" cy="493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60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Constructs</a:t>
            </a:r>
            <a:r>
              <a:rPr lang="pl-PL" dirty="0" smtClean="0"/>
              <a:t> </a:t>
            </a:r>
            <a:r>
              <a:rPr lang="pl-PL" dirty="0" err="1" smtClean="0"/>
              <a:t>various</a:t>
            </a:r>
            <a:r>
              <a:rPr lang="pl-PL" dirty="0" smtClean="0"/>
              <a:t> (but not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possible</a:t>
            </a:r>
            <a:r>
              <a:rPr lang="pl-PL" dirty="0" smtClean="0"/>
              <a:t>) </a:t>
            </a:r>
            <a:r>
              <a:rPr lang="pl-PL" dirty="0" err="1" smtClean="0"/>
              <a:t>structures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description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an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 (</a:t>
            </a:r>
            <a:r>
              <a:rPr lang="pl-PL" dirty="0" err="1" smtClean="0"/>
              <a:t>stack</a:t>
            </a:r>
            <a:r>
              <a:rPr lang="pl-PL" dirty="0" smtClean="0"/>
              <a:t> of </a:t>
            </a:r>
            <a:r>
              <a:rPr lang="pl-PL" dirty="0" err="1" smtClean="0"/>
              <a:t>particles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Consistent</a:t>
            </a:r>
            <a:r>
              <a:rPr lang="pl-PL" dirty="0" smtClean="0"/>
              <a:t> set of </a:t>
            </a:r>
            <a:r>
              <a:rPr lang="pl-PL" dirty="0" err="1" smtClean="0"/>
              <a:t>programs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to:</a:t>
            </a:r>
          </a:p>
          <a:p>
            <a:pPr lvl="1"/>
            <a:r>
              <a:rPr lang="pl-PL" dirty="0" err="1" smtClean="0"/>
              <a:t>Find</a:t>
            </a:r>
            <a:r>
              <a:rPr lang="pl-PL" dirty="0" smtClean="0"/>
              <a:t> a </a:t>
            </a:r>
            <a:r>
              <a:rPr lang="pl-PL" dirty="0" err="1" smtClean="0"/>
              <a:t>valid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nearest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endParaRPr lang="pl-PL" dirty="0" smtClean="0"/>
          </a:p>
          <a:p>
            <a:pPr lvl="1"/>
            <a:r>
              <a:rPr lang="pl-PL" dirty="0" err="1" smtClean="0"/>
              <a:t>Connect</a:t>
            </a:r>
            <a:r>
              <a:rPr lang="pl-PL" dirty="0" smtClean="0"/>
              <a:t> </a:t>
            </a:r>
            <a:r>
              <a:rPr lang="pl-PL" dirty="0" err="1" smtClean="0"/>
              <a:t>itself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 and start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translation</a:t>
            </a:r>
            <a:endParaRPr lang="pl-PL" dirty="0" smtClean="0"/>
          </a:p>
          <a:p>
            <a:pPr lvl="1"/>
            <a:r>
              <a:rPr lang="pl-PL" dirty="0" err="1" smtClean="0"/>
              <a:t>Sequentially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,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desired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(</a:t>
            </a:r>
            <a:r>
              <a:rPr lang="pl-PL" dirty="0" err="1" smtClean="0"/>
              <a:t>described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)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61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Works as an interpreter of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,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following</a:t>
            </a:r>
            <a:r>
              <a:rPr lang="pl-PL" dirty="0" smtClean="0"/>
              <a:t> </a:t>
            </a:r>
            <a:r>
              <a:rPr lang="pl-PL" dirty="0" err="1" smtClean="0"/>
              <a:t>instructions</a:t>
            </a:r>
            <a:r>
              <a:rPr lang="pl-PL" dirty="0" smtClean="0"/>
              <a:t> (</a:t>
            </a:r>
            <a:r>
              <a:rPr lang="pl-PL" dirty="0" err="1" smtClean="0"/>
              <a:t>contained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r>
              <a:rPr lang="pl-PL" dirty="0" smtClean="0"/>
              <a:t>):</a:t>
            </a:r>
          </a:p>
          <a:p>
            <a:pPr lvl="1"/>
            <a:r>
              <a:rPr lang="pl-PL" sz="2400" dirty="0" smtClean="0"/>
              <a:t>PUT: </a:t>
            </a:r>
            <a:r>
              <a:rPr lang="en-US" sz="2400" dirty="0" smtClean="0"/>
              <a:t>add</a:t>
            </a:r>
            <a:r>
              <a:rPr lang="pl-PL" sz="2400" dirty="0" smtClean="0"/>
              <a:t>s</a:t>
            </a:r>
            <a:r>
              <a:rPr lang="en-US" sz="2400" dirty="0" smtClean="0"/>
              <a:t> specified particle to the stack</a:t>
            </a:r>
            <a:r>
              <a:rPr lang="pl-PL" sz="2400" dirty="0" smtClean="0"/>
              <a:t>,</a:t>
            </a:r>
          </a:p>
          <a:p>
            <a:pPr lvl="1"/>
            <a:r>
              <a:rPr lang="pl-PL" sz="2400" dirty="0" smtClean="0"/>
              <a:t>SPLIT: </a:t>
            </a:r>
            <a:r>
              <a:rPr lang="pl-PL" sz="2400" dirty="0" err="1" smtClean="0"/>
              <a:t>splits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currently</a:t>
            </a:r>
            <a:r>
              <a:rPr lang="pl-PL" sz="2400" dirty="0" smtClean="0"/>
              <a:t> </a:t>
            </a:r>
            <a:r>
              <a:rPr lang="pl-PL" sz="2400" dirty="0" err="1" smtClean="0"/>
              <a:t>built</a:t>
            </a:r>
            <a:r>
              <a:rPr lang="pl-PL" sz="2400" dirty="0" smtClean="0"/>
              <a:t> </a:t>
            </a:r>
            <a:r>
              <a:rPr lang="pl-PL" sz="2400" dirty="0" err="1" smtClean="0"/>
              <a:t>stack</a:t>
            </a:r>
            <a:r>
              <a:rPr lang="pl-PL" sz="2400" dirty="0" smtClean="0"/>
              <a:t> </a:t>
            </a:r>
            <a:r>
              <a:rPr lang="pl-PL" sz="2400" dirty="0" err="1" smtClean="0"/>
              <a:t>into</a:t>
            </a:r>
            <a:r>
              <a:rPr lang="pl-PL" sz="2400" dirty="0" smtClean="0"/>
              <a:t> </a:t>
            </a:r>
            <a:r>
              <a:rPr lang="pl-PL" sz="2400" dirty="0" err="1" smtClean="0"/>
              <a:t>two</a:t>
            </a:r>
            <a:r>
              <a:rPr lang="pl-PL" sz="2400" dirty="0" smtClean="0"/>
              <a:t> </a:t>
            </a:r>
            <a:r>
              <a:rPr lang="pl-PL" sz="2400" dirty="0" err="1" smtClean="0"/>
              <a:t>horizontally</a:t>
            </a:r>
            <a:r>
              <a:rPr lang="pl-PL" sz="2400" dirty="0" smtClean="0"/>
              <a:t> </a:t>
            </a:r>
            <a:r>
              <a:rPr lang="pl-PL" sz="2400" dirty="0" err="1" smtClean="0"/>
              <a:t>connected</a:t>
            </a:r>
            <a:r>
              <a:rPr lang="pl-PL" sz="2400" dirty="0" smtClean="0"/>
              <a:t> </a:t>
            </a:r>
            <a:r>
              <a:rPr lang="pl-PL" sz="2400" dirty="0" err="1" smtClean="0"/>
              <a:t>stacks</a:t>
            </a:r>
            <a:r>
              <a:rPr lang="pl-PL" sz="2400" dirty="0" smtClean="0"/>
              <a:t> of </a:t>
            </a:r>
            <a:r>
              <a:rPr lang="pl-PL" sz="2400" dirty="0" err="1" smtClean="0"/>
              <a:t>particles</a:t>
            </a:r>
            <a:endParaRPr lang="pl-PL" sz="2400" dirty="0" smtClean="0"/>
          </a:p>
          <a:p>
            <a:pPr lvl="1"/>
            <a:r>
              <a:rPr lang="pl-PL" sz="2400" dirty="0" smtClean="0"/>
              <a:t>NEW: </a:t>
            </a:r>
            <a:r>
              <a:rPr lang="pl-PL" sz="2400" dirty="0" err="1" smtClean="0"/>
              <a:t>begins</a:t>
            </a:r>
            <a:r>
              <a:rPr lang="pl-PL" sz="2400" dirty="0" smtClean="0"/>
              <a:t> construction of a </a:t>
            </a:r>
            <a:r>
              <a:rPr lang="pl-PL" sz="2400" dirty="0" err="1" smtClean="0"/>
              <a:t>new</a:t>
            </a:r>
            <a:r>
              <a:rPr lang="pl-PL" sz="2400" dirty="0" smtClean="0"/>
              <a:t> </a:t>
            </a:r>
            <a:r>
              <a:rPr lang="pl-PL" sz="2400" smtClean="0"/>
              <a:t>complex, </a:t>
            </a:r>
            <a:r>
              <a:rPr lang="pl-PL" sz="2400" dirty="0" err="1" smtClean="0"/>
              <a:t>without</a:t>
            </a:r>
            <a:r>
              <a:rPr lang="pl-PL" sz="2400" dirty="0" smtClean="0"/>
              <a:t> </a:t>
            </a:r>
            <a:r>
              <a:rPr lang="pl-PL" sz="2400" dirty="0" err="1" smtClean="0"/>
              <a:t>disconnecting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constructor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currently</a:t>
            </a:r>
            <a:r>
              <a:rPr lang="pl-PL" sz="2400" dirty="0" smtClean="0"/>
              <a:t> </a:t>
            </a:r>
            <a:r>
              <a:rPr lang="pl-PL" sz="2400" dirty="0" err="1" smtClean="0"/>
              <a:t>processed</a:t>
            </a:r>
            <a:r>
              <a:rPr lang="pl-PL" sz="2400" dirty="0" smtClean="0"/>
              <a:t>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string</a:t>
            </a:r>
            <a:r>
              <a:rPr lang="en-US" sz="2400" dirty="0" smtClean="0"/>
              <a:t>,</a:t>
            </a:r>
            <a:endParaRPr lang="pl-PL" sz="2400" dirty="0" smtClean="0"/>
          </a:p>
          <a:p>
            <a:pPr lvl="1"/>
            <a:r>
              <a:rPr lang="pl-PL" sz="2400" dirty="0" smtClean="0"/>
              <a:t>END: </a:t>
            </a:r>
            <a:r>
              <a:rPr lang="pl-PL" sz="2400" dirty="0" err="1" smtClean="0"/>
              <a:t>disconnects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universal</a:t>
            </a:r>
            <a:r>
              <a:rPr lang="pl-PL" sz="2400" dirty="0" smtClean="0"/>
              <a:t> </a:t>
            </a:r>
            <a:r>
              <a:rPr lang="pl-PL" sz="2400" dirty="0" err="1" smtClean="0"/>
              <a:t>constructor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information</a:t>
            </a:r>
            <a:r>
              <a:rPr lang="pl-PL" sz="2400" dirty="0" smtClean="0"/>
              <a:t> </a:t>
            </a:r>
            <a:r>
              <a:rPr lang="pl-PL" sz="2400" dirty="0" err="1" smtClean="0"/>
              <a:t>string</a:t>
            </a:r>
            <a:r>
              <a:rPr lang="pl-PL" sz="2400" dirty="0" smtClean="0"/>
              <a:t>, and </a:t>
            </a:r>
            <a:r>
              <a:rPr lang="pl-PL" sz="2400" dirty="0" err="1" smtClean="0"/>
              <a:t>stops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translation</a:t>
            </a:r>
            <a:endParaRPr lang="pl-PL" sz="24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62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63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  <p:pic>
        <p:nvPicPr>
          <p:cNvPr id="6" name="Obraz 5" descr="uc_example1.EPS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643174" y="3714752"/>
            <a:ext cx="2555213" cy="621879"/>
          </a:xfrm>
          <a:prstGeom prst="rect">
            <a:avLst/>
          </a:prstGeom>
          <a:noFill/>
        </p:spPr>
      </p:pic>
      <p:pic>
        <p:nvPicPr>
          <p:cNvPr id="7" name="Obraz 6" descr="uc_example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4393" y="3118060"/>
            <a:ext cx="2555213" cy="62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uc_example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928934"/>
            <a:ext cx="2555213" cy="8249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64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uc_example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928934"/>
            <a:ext cx="4474800" cy="8249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65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uc_example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14620"/>
            <a:ext cx="4474800" cy="10153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66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program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67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1428736"/>
            <a:ext cx="182614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END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7" name="Obraz 6" descr="uc_example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308400"/>
            <a:ext cx="4474800" cy="1015313"/>
          </a:xfrm>
          <a:prstGeom prst="rect">
            <a:avLst/>
          </a:prstGeom>
        </p:spPr>
      </p:pic>
      <p:pic>
        <p:nvPicPr>
          <p:cNvPr id="30" name="Obraz 29" descr="uc_example4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714620"/>
            <a:ext cx="4474800" cy="101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string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68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69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Physics</a:t>
            </a:r>
            <a:r>
              <a:rPr lang="pl-PL" dirty="0" smtClean="0"/>
              <a:t> - </a:t>
            </a:r>
            <a:r>
              <a:rPr lang="pl-PL" dirty="0" err="1" smtClean="0"/>
              <a:t>complexes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1757362"/>
          </a:xfrm>
        </p:spPr>
        <p:txBody>
          <a:bodyPr>
            <a:norm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form a </a:t>
            </a:r>
            <a:r>
              <a:rPr lang="pl-PL" dirty="0" err="1" smtClean="0"/>
              <a:t>complex</a:t>
            </a:r>
            <a:r>
              <a:rPr lang="pl-PL" dirty="0" smtClean="0"/>
              <a:t> of </a:t>
            </a:r>
            <a:r>
              <a:rPr lang="pl-PL" dirty="0" err="1" smtClean="0"/>
              <a:t>particles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bind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horizontally</a:t>
            </a:r>
            <a:r>
              <a:rPr lang="pl-PL" dirty="0" smtClean="0"/>
              <a:t> (6 </a:t>
            </a:r>
            <a:r>
              <a:rPr lang="pl-PL" dirty="0" err="1" smtClean="0"/>
              <a:t>directions</a:t>
            </a:r>
            <a:r>
              <a:rPr lang="pl-PL" dirty="0" smtClean="0"/>
              <a:t>) and </a:t>
            </a:r>
            <a:r>
              <a:rPr lang="pl-PL" dirty="0" err="1" smtClean="0"/>
              <a:t>vertically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70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00034" y="3571876"/>
            <a:ext cx="2714644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14810" y="3571876"/>
            <a:ext cx="1357322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8926" y="500063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428992" y="4429132"/>
            <a:ext cx="571504" cy="50006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71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00034" y="3571876"/>
            <a:ext cx="2714644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14810" y="3000372"/>
            <a:ext cx="1357322" cy="6429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8926" y="5000636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428992" y="4429132"/>
            <a:ext cx="571504" cy="50006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72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00034" y="1928802"/>
            <a:ext cx="2714644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14810" y="2428868"/>
            <a:ext cx="1357322" cy="6429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8926" y="5000636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428992" y="4429132"/>
            <a:ext cx="571504" cy="50006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00034" y="3571876"/>
            <a:ext cx="2714644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14810" y="1857364"/>
            <a:ext cx="1357322" cy="6429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8926" y="5000636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428992" y="4429132"/>
            <a:ext cx="571504" cy="50006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String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74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571472" y="1428736"/>
          <a:ext cx="2571768" cy="2774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753"/>
                <a:gridCol w="1054015"/>
              </a:tblGrid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END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Direction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SPLIT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XXXXXX11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NEW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11111101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 gridSpan="2"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05770">
                <a:tc>
                  <a:txBody>
                    <a:bodyPr/>
                    <a:lstStyle/>
                    <a:p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Particle</a:t>
                      </a: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XXXXXXXX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61195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PUT </a:t>
                      </a:r>
                      <a:r>
                        <a:rPr lang="pl-PL" sz="1200" b="1" dirty="0" err="1" smtClean="0">
                          <a:latin typeface="Courier New" pitchFamily="49" charset="0"/>
                          <a:cs typeface="Courier New" pitchFamily="49" charset="0"/>
                        </a:rPr>
                        <a:t>header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XXXXXX01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6248" y="1571612"/>
          <a:ext cx="1214446" cy="2636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11111111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00000010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00000011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01010101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292896">
                <a:tc>
                  <a:txBody>
                    <a:bodyPr/>
                    <a:lstStyle/>
                    <a:p>
                      <a:r>
                        <a:rPr lang="pl-PL" sz="1200" b="1" dirty="0" smtClean="0">
                          <a:latin typeface="Courier New" pitchFamily="49" charset="0"/>
                          <a:cs typeface="Courier New" pitchFamily="49" charset="0"/>
                        </a:rPr>
                        <a:t>00000001</a:t>
                      </a:r>
                      <a:endParaRPr lang="pl-PL" sz="1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00034" y="1428736"/>
            <a:ext cx="2714644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214810" y="1571612"/>
            <a:ext cx="1357322" cy="2857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28926" y="5000636"/>
            <a:ext cx="1826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SPLIT(NE)</a:t>
            </a:r>
          </a:p>
          <a:p>
            <a:r>
              <a:rPr lang="pl-PL" dirty="0" smtClean="0"/>
              <a:t>PUT(01010101)</a:t>
            </a:r>
          </a:p>
          <a:p>
            <a:r>
              <a:rPr lang="pl-PL" dirty="0" smtClean="0"/>
              <a:t>END</a:t>
            </a:r>
            <a:endParaRPr lang="pl-PL" dirty="0"/>
          </a:p>
        </p:txBody>
      </p:sp>
      <p:sp>
        <p:nvSpPr>
          <p:cNvPr id="10" name="Strzałka w dół 9"/>
          <p:cNvSpPr/>
          <p:nvPr/>
        </p:nvSpPr>
        <p:spPr>
          <a:xfrm>
            <a:off x="3428992" y="4429132"/>
            <a:ext cx="571504" cy="50006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1138" y="1222375"/>
            <a:ext cx="6561724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75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00496" y="3571876"/>
            <a:ext cx="3071834" cy="461665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Universal </a:t>
            </a:r>
            <a:r>
              <a:rPr lang="pl-PL" sz="2400" dirty="0" err="1" smtClean="0">
                <a:solidFill>
                  <a:schemeClr val="bg1"/>
                </a:solidFill>
              </a:rPr>
              <a:t>constructor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357686" y="1785926"/>
            <a:ext cx="2714644" cy="461665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Information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</a:rPr>
              <a:t>string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 rot="10800000">
            <a:off x="4071934" y="4071942"/>
            <a:ext cx="29289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>
            <a:off x="4429124" y="2285992"/>
            <a:ext cx="25003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 flipV="1">
            <a:off x="3857620" y="2285992"/>
            <a:ext cx="642942" cy="1428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16200000" flipV="1">
            <a:off x="3643306" y="3643314"/>
            <a:ext cx="500066" cy="3571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4714876" y="4714884"/>
            <a:ext cx="1500198" cy="461665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Particles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21" name="Łącznik prosty 20"/>
          <p:cNvCxnSpPr/>
          <p:nvPr/>
        </p:nvCxnSpPr>
        <p:spPr>
          <a:xfrm rot="10800000">
            <a:off x="4786314" y="5214950"/>
            <a:ext cx="14287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0800000" flipV="1">
            <a:off x="4429124" y="5214950"/>
            <a:ext cx="357190" cy="2857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example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76</a:t>
            </a:fld>
            <a:endParaRPr lang="pl-PL"/>
          </a:p>
        </p:txBody>
      </p:sp>
      <p:pic>
        <p:nvPicPr>
          <p:cNvPr id="7" name="ecal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1223152"/>
            <a:ext cx="657229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Limitations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77</a:t>
            </a:fld>
            <a:endParaRPr lang="pl-PL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500034" y="1285860"/>
            <a:ext cx="3069107" cy="3429024"/>
            <a:chOff x="225" y="1530"/>
            <a:chExt cx="1876" cy="2096"/>
          </a:xfrm>
          <a:solidFill>
            <a:schemeClr val="bg1"/>
          </a:solidFill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" y="1530"/>
              <a:ext cx="1876" cy="2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25" y="1530"/>
              <a:ext cx="1874" cy="2094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876" y="257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876" y="238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1381" y="3243"/>
              <a:ext cx="223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49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1216" y="3338"/>
              <a:ext cx="224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2" y="96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1" y="143"/>
                </a:cxn>
                <a:cxn ang="0">
                  <a:pos x="3" y="96"/>
                </a:cxn>
                <a:cxn ang="0">
                  <a:pos x="1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8" y="193"/>
                </a:cxn>
                <a:cxn ang="0">
                  <a:pos x="168" y="193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220" y="97"/>
                  </a:moveTo>
                  <a:lnTo>
                    <a:pt x="222" y="96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1" y="143"/>
                  </a:lnTo>
                  <a:lnTo>
                    <a:pt x="3" y="96"/>
                  </a:lnTo>
                  <a:lnTo>
                    <a:pt x="1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8" y="193"/>
                  </a:lnTo>
                  <a:lnTo>
                    <a:pt x="168" y="193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1051" y="3433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1050" y="2102"/>
              <a:ext cx="223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50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226" y="257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1051" y="1721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1051" y="1531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30" y="51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30" y="51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105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721" y="2292"/>
              <a:ext cx="223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7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6" y="0"/>
                </a:cxn>
                <a:cxn ang="0">
                  <a:pos x="57" y="0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</a:cxnLst>
              <a:rect l="0" t="0" r="r" b="b"/>
              <a:pathLst>
                <a:path w="223" h="193">
                  <a:moveTo>
                    <a:pt x="57" y="0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7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57" y="0"/>
                  </a:lnTo>
                  <a:close/>
                  <a:moveTo>
                    <a:pt x="166" y="3"/>
                  </a:move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720" y="2672"/>
              <a:ext cx="224" cy="19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7" y="192"/>
                </a:cxn>
                <a:cxn ang="0">
                  <a:pos x="168" y="192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7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8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6" y="190"/>
                </a:cxn>
                <a:cxn ang="0">
                  <a:pos x="167" y="190"/>
                </a:cxn>
                <a:cxn ang="0">
                  <a:pos x="167" y="189"/>
                </a:cxn>
                <a:cxn ang="0">
                  <a:pos x="58" y="189"/>
                </a:cxn>
                <a:cxn ang="0">
                  <a:pos x="58" y="190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1" y="49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7" y="3"/>
                </a:cxn>
              </a:cxnLst>
              <a:rect l="0" t="0" r="r" b="b"/>
              <a:pathLst>
                <a:path w="224" h="192">
                  <a:moveTo>
                    <a:pt x="58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58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6" y="190"/>
                  </a:lnTo>
                  <a:lnTo>
                    <a:pt x="167" y="190"/>
                  </a:lnTo>
                  <a:lnTo>
                    <a:pt x="167" y="189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1" y="49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1215" y="2576"/>
              <a:ext cx="223" cy="19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</a:cxnLst>
              <a:rect l="0" t="0" r="r" b="b"/>
              <a:pathLst>
                <a:path w="223" h="194">
                  <a:moveTo>
                    <a:pt x="57" y="0"/>
                  </a:move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4"/>
                  </a:moveTo>
                  <a:lnTo>
                    <a:pt x="167" y="2"/>
                  </a:lnTo>
                  <a:lnTo>
                    <a:pt x="165" y="3"/>
                  </a:lnTo>
                  <a:lnTo>
                    <a:pt x="220" y="98"/>
                  </a:lnTo>
                  <a:lnTo>
                    <a:pt x="221" y="97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050" y="2672"/>
              <a:ext cx="223" cy="19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7" y="192"/>
                </a:cxn>
                <a:cxn ang="0">
                  <a:pos x="167" y="192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49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6" y="190"/>
                </a:cxn>
                <a:cxn ang="0">
                  <a:pos x="167" y="190"/>
                </a:cxn>
                <a:cxn ang="0">
                  <a:pos x="167" y="189"/>
                </a:cxn>
                <a:cxn ang="0">
                  <a:pos x="57" y="189"/>
                </a:cxn>
                <a:cxn ang="0">
                  <a:pos x="57" y="190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9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3" h="192">
                  <a:moveTo>
                    <a:pt x="57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7" y="192"/>
                  </a:lnTo>
                  <a:lnTo>
                    <a:pt x="167" y="192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7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49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6" y="190"/>
                  </a:lnTo>
                  <a:lnTo>
                    <a:pt x="167" y="190"/>
                  </a:lnTo>
                  <a:lnTo>
                    <a:pt x="167" y="189"/>
                  </a:lnTo>
                  <a:lnTo>
                    <a:pt x="57" y="189"/>
                  </a:lnTo>
                  <a:lnTo>
                    <a:pt x="57" y="190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050" y="2292"/>
              <a:ext cx="223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3" h="193">
                  <a:moveTo>
                    <a:pt x="57" y="0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193" y="50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885" y="2387"/>
              <a:ext cx="224" cy="19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8" y="193"/>
                </a:cxn>
                <a:cxn ang="0">
                  <a:pos x="168" y="192"/>
                </a:cxn>
                <a:cxn ang="0">
                  <a:pos x="196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68" y="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7" y="0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2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2"/>
                </a:cxn>
                <a:cxn ang="0">
                  <a:pos x="166" y="190"/>
                </a:cxn>
                <a:cxn ang="0">
                  <a:pos x="167" y="191"/>
                </a:cxn>
                <a:cxn ang="0">
                  <a:pos x="167" y="189"/>
                </a:cxn>
                <a:cxn ang="0">
                  <a:pos x="57" y="189"/>
                </a:cxn>
                <a:cxn ang="0">
                  <a:pos x="57" y="191"/>
                </a:cxn>
                <a:cxn ang="0">
                  <a:pos x="59" y="190"/>
                </a:cxn>
                <a:cxn ang="0">
                  <a:pos x="31" y="142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9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</a:cxnLst>
              <a:rect l="0" t="0" r="r" b="b"/>
              <a:pathLst>
                <a:path w="224" h="193">
                  <a:moveTo>
                    <a:pt x="57" y="0"/>
                  </a:move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8" y="193"/>
                  </a:lnTo>
                  <a:lnTo>
                    <a:pt x="168" y="192"/>
                  </a:lnTo>
                  <a:lnTo>
                    <a:pt x="196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57" y="0"/>
                  </a:lnTo>
                  <a:close/>
                  <a:moveTo>
                    <a:pt x="167" y="3"/>
                  </a:moveTo>
                  <a:lnTo>
                    <a:pt x="167" y="1"/>
                  </a:lnTo>
                  <a:lnTo>
                    <a:pt x="166" y="2"/>
                  </a:ln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2"/>
                  </a:lnTo>
                  <a:lnTo>
                    <a:pt x="166" y="190"/>
                  </a:lnTo>
                  <a:lnTo>
                    <a:pt x="167" y="191"/>
                  </a:lnTo>
                  <a:lnTo>
                    <a:pt x="167" y="189"/>
                  </a:lnTo>
                  <a:lnTo>
                    <a:pt x="57" y="189"/>
                  </a:lnTo>
                  <a:lnTo>
                    <a:pt x="57" y="191"/>
                  </a:lnTo>
                  <a:lnTo>
                    <a:pt x="59" y="190"/>
                  </a:lnTo>
                  <a:lnTo>
                    <a:pt x="31" y="142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9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214" y="2387"/>
              <a:ext cx="224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4" y="143"/>
                </a:cxn>
                <a:cxn ang="0">
                  <a:pos x="166" y="190"/>
                </a:cxn>
                <a:cxn ang="0">
                  <a:pos x="168" y="191"/>
                </a:cxn>
                <a:cxn ang="0">
                  <a:pos x="168" y="189"/>
                </a:cxn>
                <a:cxn ang="0">
                  <a:pos x="58" y="189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1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6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8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5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8" y="193"/>
                </a:cxn>
                <a:cxn ang="0">
                  <a:pos x="169" y="192"/>
                </a:cxn>
                <a:cxn ang="0">
                  <a:pos x="196" y="145"/>
                </a:cxn>
                <a:cxn ang="0">
                  <a:pos x="224" y="97"/>
                </a:cxn>
                <a:cxn ang="0">
                  <a:pos x="224" y="96"/>
                </a:cxn>
                <a:cxn ang="0">
                  <a:pos x="224" y="95"/>
                </a:cxn>
                <a:cxn ang="0">
                  <a:pos x="169" y="0"/>
                </a:cxn>
              </a:cxnLst>
              <a:rect l="0" t="0" r="r" b="b"/>
              <a:pathLst>
                <a:path w="224" h="193">
                  <a:moveTo>
                    <a:pt x="221" y="97"/>
                  </a:moveTo>
                  <a:lnTo>
                    <a:pt x="222" y="96"/>
                  </a:lnTo>
                  <a:lnTo>
                    <a:pt x="221" y="95"/>
                  </a:lnTo>
                  <a:lnTo>
                    <a:pt x="194" y="143"/>
                  </a:lnTo>
                  <a:lnTo>
                    <a:pt x="166" y="190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58" y="189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1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6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8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5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8" y="193"/>
                  </a:lnTo>
                  <a:lnTo>
                    <a:pt x="169" y="192"/>
                  </a:lnTo>
                  <a:lnTo>
                    <a:pt x="196" y="145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900" y="2417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899" y="2416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6"/>
                </a:cxn>
                <a:cxn ang="0">
                  <a:pos x="35" y="5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145" y="3037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144" y="3036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5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19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143" y="2842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142" y="2841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8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144" y="1895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2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4" y="35"/>
                </a:cxn>
                <a:cxn ang="0">
                  <a:pos x="17" y="37"/>
                </a:cxn>
                <a:cxn ang="0">
                  <a:pos x="10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2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4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142" y="1894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2"/>
                </a:cxn>
                <a:cxn ang="0">
                  <a:pos x="28" y="1"/>
                </a:cxn>
                <a:cxn ang="0">
                  <a:pos x="19" y="0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8" y="8"/>
                  </a:lnTo>
                  <a:lnTo>
                    <a:pt x="7" y="6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01" y="2992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399" y="2991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6" y="38"/>
                </a:cxn>
                <a:cxn ang="0">
                  <a:pos x="23" y="38"/>
                </a:cxn>
                <a:cxn ang="0">
                  <a:pos x="34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8" y="1"/>
                </a:cxn>
                <a:cxn ang="0">
                  <a:pos x="20" y="0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720" y="1940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1719" y="1939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971" y="2560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4" y="35"/>
                </a:cxn>
                <a:cxn ang="0">
                  <a:pos x="17" y="37"/>
                </a:cxn>
                <a:cxn ang="0">
                  <a:pos x="10" y="35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4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1969" y="2559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7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888" y="298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886" y="2987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5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7" y="32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7"/>
                </a:cxn>
                <a:cxn ang="0">
                  <a:pos x="12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897" y="3371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896" y="336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227" y="3463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1226" y="346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392" y="337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1391" y="3370"/>
              <a:ext cx="39" cy="39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1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0" y="37"/>
                </a:cxn>
                <a:cxn ang="0">
                  <a:pos x="16" y="39"/>
                </a:cxn>
                <a:cxn ang="0">
                  <a:pos x="26" y="37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6" y="32"/>
                  </a:lnTo>
                  <a:lnTo>
                    <a:pt x="7" y="31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555" y="3275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1554" y="3274"/>
              <a:ext cx="40" cy="39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7"/>
                </a:cxn>
                <a:cxn ang="0">
                  <a:pos x="38" y="11"/>
                </a:cxn>
                <a:cxn ang="0">
                  <a:pos x="28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970" y="2179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1969" y="2177"/>
              <a:ext cx="39" cy="41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7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1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0" y="39"/>
                </a:cxn>
                <a:cxn ang="0">
                  <a:pos x="16" y="40"/>
                </a:cxn>
                <a:cxn ang="0">
                  <a:pos x="26" y="39"/>
                </a:cxn>
                <a:cxn ang="0">
                  <a:pos x="33" y="34"/>
                </a:cxn>
                <a:cxn ang="0">
                  <a:pos x="38" y="24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2"/>
                </a:cxn>
              </a:cxnLst>
              <a:rect l="0" t="0" r="r" b="b"/>
              <a:pathLst>
                <a:path w="39" h="41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8" y="24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308" y="2561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0"/>
                </a:cxn>
                <a:cxn ang="0">
                  <a:pos x="37" y="17"/>
                </a:cxn>
                <a:cxn ang="0">
                  <a:pos x="35" y="24"/>
                </a:cxn>
                <a:cxn ang="0">
                  <a:pos x="32" y="31"/>
                </a:cxn>
                <a:cxn ang="0">
                  <a:pos x="25" y="34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0"/>
                  </a:lnTo>
                  <a:lnTo>
                    <a:pt x="37" y="17"/>
                  </a:lnTo>
                  <a:lnTo>
                    <a:pt x="35" y="24"/>
                  </a:lnTo>
                  <a:lnTo>
                    <a:pt x="32" y="31"/>
                  </a:lnTo>
                  <a:lnTo>
                    <a:pt x="25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4" name="Freeform 50"/>
            <p:cNvSpPr>
              <a:spLocks noEditPoints="1"/>
            </p:cNvSpPr>
            <p:nvPr/>
          </p:nvSpPr>
          <p:spPr bwMode="auto">
            <a:xfrm>
              <a:off x="1307" y="2559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1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3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724" y="2893"/>
              <a:ext cx="36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6" h="37">
                  <a:moveTo>
                    <a:pt x="19" y="0"/>
                  </a:moveTo>
                  <a:lnTo>
                    <a:pt x="26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1723" y="2892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886" y="3087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1885" y="3085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8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4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724" y="3180"/>
              <a:ext cx="36" cy="3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4" y="36"/>
                </a:cxn>
                <a:cxn ang="0">
                  <a:pos x="17" y="37"/>
                </a:cxn>
                <a:cxn ang="0">
                  <a:pos x="10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7">
                  <a:moveTo>
                    <a:pt x="17" y="0"/>
                  </a:moveTo>
                  <a:lnTo>
                    <a:pt x="24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4" y="36"/>
                  </a:lnTo>
                  <a:lnTo>
                    <a:pt x="17" y="37"/>
                  </a:lnTo>
                  <a:lnTo>
                    <a:pt x="10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1722" y="3179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060" y="3465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1059" y="346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731" y="3273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730" y="3271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15" y="36"/>
                </a:cxn>
                <a:cxn ang="0">
                  <a:pos x="15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5" y="34"/>
                </a:cxn>
                <a:cxn ang="0">
                  <a:pos x="12" y="38"/>
                </a:cxn>
                <a:cxn ang="0">
                  <a:pos x="19" y="40"/>
                </a:cxn>
                <a:cxn ang="0">
                  <a:pos x="27" y="38"/>
                </a:cxn>
                <a:cxn ang="0">
                  <a:pos x="37" y="28"/>
                </a:cxn>
                <a:cxn ang="0">
                  <a:pos x="39" y="20"/>
                </a:cxn>
                <a:cxn ang="0">
                  <a:pos x="37" y="13"/>
                </a:cxn>
                <a:cxn ang="0">
                  <a:pos x="33" y="6"/>
                </a:cxn>
                <a:cxn ang="0">
                  <a:pos x="23" y="0"/>
                </a:cxn>
              </a:cxnLst>
              <a:rect l="0" t="0" r="r" b="b"/>
              <a:pathLst>
                <a:path w="39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63" y="2890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2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562" y="2889"/>
              <a:ext cx="40" cy="39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732" y="2794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8" name="Freeform 64"/>
            <p:cNvSpPr>
              <a:spLocks noEditPoints="1"/>
            </p:cNvSpPr>
            <p:nvPr/>
          </p:nvSpPr>
          <p:spPr bwMode="auto">
            <a:xfrm>
              <a:off x="731" y="2792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565" y="3177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0" name="Freeform 66"/>
            <p:cNvSpPr>
              <a:spLocks noEditPoints="1"/>
            </p:cNvSpPr>
            <p:nvPr/>
          </p:nvSpPr>
          <p:spPr bwMode="auto">
            <a:xfrm>
              <a:off x="564" y="3176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6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04" y="3084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0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0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2" name="Freeform 68"/>
            <p:cNvSpPr>
              <a:spLocks noEditPoints="1"/>
            </p:cNvSpPr>
            <p:nvPr/>
          </p:nvSpPr>
          <p:spPr bwMode="auto">
            <a:xfrm>
              <a:off x="403" y="3083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1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0" y="38"/>
                </a:cxn>
                <a:cxn ang="0">
                  <a:pos x="16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3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19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17" y="2945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4" name="Freeform 70"/>
            <p:cNvSpPr>
              <a:spLocks noEditPoints="1"/>
            </p:cNvSpPr>
            <p:nvPr/>
          </p:nvSpPr>
          <p:spPr bwMode="auto">
            <a:xfrm>
              <a:off x="316" y="2944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6" y="5"/>
                </a:cxn>
                <a:cxn ang="0">
                  <a:pos x="1" y="12"/>
                </a:cxn>
                <a:cxn ang="0">
                  <a:pos x="1" y="26"/>
                </a:cxn>
                <a:cxn ang="0">
                  <a:pos x="6" y="33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316" y="2751"/>
              <a:ext cx="36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5" y="10"/>
                </a:cxn>
                <a:cxn ang="0">
                  <a:pos x="36" y="17"/>
                </a:cxn>
                <a:cxn ang="0">
                  <a:pos x="35" y="24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19" y="36"/>
                </a:cxn>
                <a:cxn ang="0">
                  <a:pos x="12" y="34"/>
                </a:cxn>
                <a:cxn ang="0">
                  <a:pos x="5" y="31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6" y="17"/>
                  </a:lnTo>
                  <a:lnTo>
                    <a:pt x="35" y="24"/>
                  </a:lnTo>
                  <a:lnTo>
                    <a:pt x="31" y="31"/>
                  </a:lnTo>
                  <a:lnTo>
                    <a:pt x="26" y="34"/>
                  </a:lnTo>
                  <a:lnTo>
                    <a:pt x="19" y="36"/>
                  </a:lnTo>
                  <a:lnTo>
                    <a:pt x="12" y="34"/>
                  </a:lnTo>
                  <a:lnTo>
                    <a:pt x="5" y="31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315" y="2749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17" y="2558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8" name="Freeform 74"/>
            <p:cNvSpPr>
              <a:spLocks noEditPoints="1"/>
            </p:cNvSpPr>
            <p:nvPr/>
          </p:nvSpPr>
          <p:spPr bwMode="auto">
            <a:xfrm>
              <a:off x="316" y="2557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317" y="2366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4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0" name="Freeform 76"/>
            <p:cNvSpPr>
              <a:spLocks noEditPoints="1"/>
            </p:cNvSpPr>
            <p:nvPr/>
          </p:nvSpPr>
          <p:spPr bwMode="auto">
            <a:xfrm>
              <a:off x="316" y="2364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2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3"/>
                </a:cxn>
                <a:cxn ang="0">
                  <a:pos x="8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2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2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18" y="2183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2" name="Freeform 78"/>
            <p:cNvSpPr>
              <a:spLocks noEditPoints="1"/>
            </p:cNvSpPr>
            <p:nvPr/>
          </p:nvSpPr>
          <p:spPr bwMode="auto">
            <a:xfrm>
              <a:off x="317" y="2182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05" y="2131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4" name="Freeform 80"/>
            <p:cNvSpPr>
              <a:spLocks noEditPoints="1"/>
            </p:cNvSpPr>
            <p:nvPr/>
          </p:nvSpPr>
          <p:spPr bwMode="auto">
            <a:xfrm>
              <a:off x="403" y="2130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730" y="232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6" name="Freeform 82"/>
            <p:cNvSpPr>
              <a:spLocks noEditPoints="1"/>
            </p:cNvSpPr>
            <p:nvPr/>
          </p:nvSpPr>
          <p:spPr bwMode="auto">
            <a:xfrm>
              <a:off x="729" y="2323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568" y="2226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8" name="Freeform 84"/>
            <p:cNvSpPr>
              <a:spLocks noEditPoints="1"/>
            </p:cNvSpPr>
            <p:nvPr/>
          </p:nvSpPr>
          <p:spPr bwMode="auto">
            <a:xfrm>
              <a:off x="566" y="2224"/>
              <a:ext cx="40" cy="4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1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03" y="2039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0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402" y="2038"/>
              <a:ext cx="39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6" y="5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33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6"/>
                </a:cxn>
                <a:cxn ang="0">
                  <a:pos x="38" y="11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6" y="6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564" y="1940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0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0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2" name="Freeform 88"/>
            <p:cNvSpPr>
              <a:spLocks noEditPoints="1"/>
            </p:cNvSpPr>
            <p:nvPr/>
          </p:nvSpPr>
          <p:spPr bwMode="auto">
            <a:xfrm>
              <a:off x="562" y="193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6"/>
                </a:cxn>
                <a:cxn ang="0">
                  <a:pos x="38" y="12"/>
                </a:cxn>
                <a:cxn ang="0">
                  <a:pos x="28" y="1"/>
                </a:cxn>
                <a:cxn ang="0">
                  <a:pos x="20" y="0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4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1145" y="1704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4" name="Freeform 90"/>
            <p:cNvSpPr>
              <a:spLocks noEditPoints="1"/>
            </p:cNvSpPr>
            <p:nvPr/>
          </p:nvSpPr>
          <p:spPr bwMode="auto">
            <a:xfrm>
              <a:off x="1144" y="170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736" y="1847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6" name="Freeform 92"/>
            <p:cNvSpPr>
              <a:spLocks noEditPoints="1"/>
            </p:cNvSpPr>
            <p:nvPr/>
          </p:nvSpPr>
          <p:spPr bwMode="auto">
            <a:xfrm>
              <a:off x="734" y="1846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227" y="1658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8" name="Freeform 94"/>
            <p:cNvSpPr>
              <a:spLocks noEditPoints="1"/>
            </p:cNvSpPr>
            <p:nvPr/>
          </p:nvSpPr>
          <p:spPr bwMode="auto">
            <a:xfrm>
              <a:off x="1226" y="1656"/>
              <a:ext cx="39" cy="41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9"/>
                </a:cxn>
                <a:cxn ang="0">
                  <a:pos x="16" y="40"/>
                </a:cxn>
                <a:cxn ang="0">
                  <a:pos x="26" y="39"/>
                </a:cxn>
                <a:cxn ang="0">
                  <a:pos x="33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3" y="6"/>
                </a:cxn>
                <a:cxn ang="0">
                  <a:pos x="26" y="2"/>
                </a:cxn>
              </a:cxnLst>
              <a:rect l="0" t="0" r="r" b="b"/>
              <a:pathLst>
                <a:path w="39" h="41">
                  <a:moveTo>
                    <a:pt x="23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4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0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896" y="1752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895" y="1751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3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5" y="34"/>
                </a:cxn>
                <a:cxn ang="0">
                  <a:pos x="15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9" y="16"/>
                </a:cxn>
                <a:cxn ang="0">
                  <a:pos x="37" y="12"/>
                </a:cxn>
                <a:cxn ang="0">
                  <a:pos x="27" y="1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061" y="1655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1060" y="1654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1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392" y="1752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4" name="Freeform 100"/>
            <p:cNvSpPr>
              <a:spLocks noEditPoints="1"/>
            </p:cNvSpPr>
            <p:nvPr/>
          </p:nvSpPr>
          <p:spPr bwMode="auto">
            <a:xfrm>
              <a:off x="1391" y="1751"/>
              <a:ext cx="39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5" y="22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22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5" y="34"/>
                </a:cxn>
                <a:cxn ang="0">
                  <a:pos x="16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8" y="16"/>
                </a:cxn>
                <a:cxn ang="0">
                  <a:pos x="37" y="11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972" y="275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2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6" name="Freeform 102"/>
            <p:cNvSpPr>
              <a:spLocks noEditPoints="1"/>
            </p:cNvSpPr>
            <p:nvPr/>
          </p:nvSpPr>
          <p:spPr bwMode="auto">
            <a:xfrm>
              <a:off x="1971" y="2752"/>
              <a:ext cx="40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2" y="37"/>
                </a:cxn>
                <a:cxn ang="0">
                  <a:pos x="15" y="38"/>
                </a:cxn>
                <a:cxn ang="0">
                  <a:pos x="15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9"/>
                </a:cxn>
                <a:cxn ang="0">
                  <a:pos x="16" y="40"/>
                </a:cxn>
                <a:cxn ang="0">
                  <a:pos x="27" y="39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969" y="2940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8" name="Freeform 104"/>
            <p:cNvSpPr>
              <a:spLocks noEditPoints="1"/>
            </p:cNvSpPr>
            <p:nvPr/>
          </p:nvSpPr>
          <p:spPr bwMode="auto">
            <a:xfrm>
              <a:off x="1968" y="2939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1556" y="2798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1555" y="2797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1391" y="2705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2" name="Freeform 108"/>
            <p:cNvSpPr>
              <a:spLocks noEditPoints="1"/>
            </p:cNvSpPr>
            <p:nvPr/>
          </p:nvSpPr>
          <p:spPr bwMode="auto">
            <a:xfrm>
              <a:off x="1390" y="2704"/>
              <a:ext cx="39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7" y="34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6" y="39"/>
                </a:cxn>
                <a:cxn ang="0">
                  <a:pos x="24" y="39"/>
                </a:cxn>
                <a:cxn ang="0">
                  <a:pos x="34" y="34"/>
                </a:cxn>
                <a:cxn ang="0">
                  <a:pos x="38" y="27"/>
                </a:cxn>
                <a:cxn ang="0">
                  <a:pos x="39" y="17"/>
                </a:cxn>
                <a:cxn ang="0">
                  <a:pos x="38" y="12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1969" y="2370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6"/>
                </a:cxn>
                <a:cxn ang="0">
                  <a:pos x="19" y="37"/>
                </a:cxn>
                <a:cxn ang="0">
                  <a:pos x="12" y="36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2" y="36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4" name="Freeform 110"/>
            <p:cNvSpPr>
              <a:spLocks noEditPoints="1"/>
            </p:cNvSpPr>
            <p:nvPr/>
          </p:nvSpPr>
          <p:spPr bwMode="auto">
            <a:xfrm>
              <a:off x="1968" y="2369"/>
              <a:ext cx="40" cy="4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6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7" y="19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887" y="2036"/>
              <a:ext cx="37" cy="3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1"/>
                </a:cxn>
                <a:cxn ang="0">
                  <a:pos x="26" y="35"/>
                </a:cxn>
                <a:cxn ang="0">
                  <a:pos x="19" y="37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9" y="0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19" y="37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6" name="Freeform 112"/>
            <p:cNvSpPr>
              <a:spLocks noEditPoints="1"/>
            </p:cNvSpPr>
            <p:nvPr/>
          </p:nvSpPr>
          <p:spPr bwMode="auto">
            <a:xfrm>
              <a:off x="1886" y="2035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3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1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1888" y="2130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8" name="Freeform 114"/>
            <p:cNvSpPr>
              <a:spLocks noEditPoints="1"/>
            </p:cNvSpPr>
            <p:nvPr/>
          </p:nvSpPr>
          <p:spPr bwMode="auto">
            <a:xfrm>
              <a:off x="1886" y="2129"/>
              <a:ext cx="41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1"/>
                </a:cxn>
                <a:cxn ang="0">
                  <a:pos x="32" y="31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3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20" y="0"/>
                </a:cxn>
                <a:cxn ang="0">
                  <a:pos x="12" y="1"/>
                </a:cxn>
                <a:cxn ang="0">
                  <a:pos x="2" y="12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1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1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1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1556" y="1848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0" name="Freeform 116"/>
            <p:cNvSpPr>
              <a:spLocks noEditPoints="1"/>
            </p:cNvSpPr>
            <p:nvPr/>
          </p:nvSpPr>
          <p:spPr bwMode="auto">
            <a:xfrm>
              <a:off x="1555" y="1846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1" y="8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34" y="27"/>
                </a:cxn>
                <a:cxn ang="0">
                  <a:pos x="34" y="27"/>
                </a:cxn>
                <a:cxn ang="0">
                  <a:pos x="31" y="32"/>
                </a:cxn>
                <a:cxn ang="0">
                  <a:pos x="32" y="33"/>
                </a:cxn>
                <a:cxn ang="0">
                  <a:pos x="26" y="37"/>
                </a:cxn>
                <a:cxn ang="0">
                  <a:pos x="26" y="37"/>
                </a:cxn>
                <a:cxn ang="0">
                  <a:pos x="19" y="37"/>
                </a:cxn>
                <a:cxn ang="0">
                  <a:pos x="16" y="36"/>
                </a:cxn>
                <a:cxn ang="0">
                  <a:pos x="16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7" y="32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7" y="8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15" y="0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15" y="39"/>
                </a:cxn>
                <a:cxn ang="0">
                  <a:pos x="23" y="39"/>
                </a:cxn>
                <a:cxn ang="0">
                  <a:pos x="33" y="34"/>
                </a:cxn>
                <a:cxn ang="0">
                  <a:pos x="37" y="27"/>
                </a:cxn>
                <a:cxn ang="0">
                  <a:pos x="39" y="16"/>
                </a:cxn>
                <a:cxn ang="0">
                  <a:pos x="37" y="12"/>
                </a:cxn>
                <a:cxn ang="0">
                  <a:pos x="27" y="2"/>
                </a:cxn>
                <a:cxn ang="0">
                  <a:pos x="19" y="0"/>
                </a:cxn>
              </a:cxnLst>
              <a:rect l="0" t="0" r="r" b="b"/>
              <a:pathLst>
                <a:path w="39" h="40">
                  <a:moveTo>
                    <a:pt x="22" y="4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6" y="33"/>
                  </a:lnTo>
                  <a:lnTo>
                    <a:pt x="7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2" y="4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1228" y="2422"/>
              <a:ext cx="37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6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6" y="35"/>
                </a:cxn>
                <a:cxn ang="0">
                  <a:pos x="19" y="36"/>
                </a:cxn>
                <a:cxn ang="0">
                  <a:pos x="12" y="35"/>
                </a:cxn>
                <a:cxn ang="0">
                  <a:pos x="6" y="31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6" y="5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7" h="36">
                  <a:moveTo>
                    <a:pt x="19" y="0"/>
                  </a:moveTo>
                  <a:lnTo>
                    <a:pt x="26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6" y="35"/>
                  </a:lnTo>
                  <a:lnTo>
                    <a:pt x="19" y="36"/>
                  </a:lnTo>
                  <a:lnTo>
                    <a:pt x="12" y="35"/>
                  </a:lnTo>
                  <a:lnTo>
                    <a:pt x="6" y="31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2" name="Freeform 118"/>
            <p:cNvSpPr>
              <a:spLocks noEditPoints="1"/>
            </p:cNvSpPr>
            <p:nvPr/>
          </p:nvSpPr>
          <p:spPr bwMode="auto">
            <a:xfrm>
              <a:off x="1227" y="2421"/>
              <a:ext cx="39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1" y="31"/>
                </a:cxn>
                <a:cxn ang="0">
                  <a:pos x="32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7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5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39">
                  <a:moveTo>
                    <a:pt x="23" y="3"/>
                  </a:moveTo>
                  <a:lnTo>
                    <a:pt x="26" y="4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2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144" y="2083"/>
              <a:ext cx="36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4" y="35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24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4" y="35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4" name="Freeform 120"/>
            <p:cNvSpPr>
              <a:spLocks noEditPoints="1"/>
            </p:cNvSpPr>
            <p:nvPr/>
          </p:nvSpPr>
          <p:spPr bwMode="auto">
            <a:xfrm>
              <a:off x="1142" y="2082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8" y="31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4" y="22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2" y="26"/>
                </a:cxn>
                <a:cxn ang="0">
                  <a:pos x="6" y="33"/>
                </a:cxn>
                <a:cxn ang="0">
                  <a:pos x="16" y="38"/>
                </a:cxn>
                <a:cxn ang="0">
                  <a:pos x="23" y="38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39" y="15"/>
                </a:cxn>
                <a:cxn ang="0">
                  <a:pos x="38" y="11"/>
                </a:cxn>
                <a:cxn ang="0">
                  <a:pos x="28" y="1"/>
                </a:cxn>
                <a:cxn ang="0">
                  <a:pos x="19" y="0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144" y="2279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6" name="Freeform 122"/>
            <p:cNvSpPr>
              <a:spLocks noEditPoints="1"/>
            </p:cNvSpPr>
            <p:nvPr/>
          </p:nvSpPr>
          <p:spPr bwMode="auto">
            <a:xfrm>
              <a:off x="1142" y="2278"/>
              <a:ext cx="40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6" y="6"/>
                </a:cxn>
                <a:cxn ang="0">
                  <a:pos x="0" y="15"/>
                </a:cxn>
                <a:cxn ang="0">
                  <a:pos x="2" y="27"/>
                </a:cxn>
                <a:cxn ang="0">
                  <a:pos x="12" y="37"/>
                </a:cxn>
                <a:cxn ang="0">
                  <a:pos x="17" y="39"/>
                </a:cxn>
                <a:cxn ang="0">
                  <a:pos x="28" y="37"/>
                </a:cxn>
                <a:cxn ang="0">
                  <a:pos x="35" y="33"/>
                </a:cxn>
                <a:cxn ang="0">
                  <a:pos x="40" y="23"/>
                </a:cxn>
                <a:cxn ang="0">
                  <a:pos x="40" y="15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3" y="35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4" y="35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7" y="32"/>
                  </a:lnTo>
                  <a:lnTo>
                    <a:pt x="9" y="31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9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7" y="6"/>
                  </a:lnTo>
                  <a:lnTo>
                    <a:pt x="8" y="7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5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4" y="34"/>
                  </a:lnTo>
                  <a:lnTo>
                    <a:pt x="35" y="33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0" y="15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1063" y="2705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0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0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8" name="Freeform 124"/>
            <p:cNvSpPr>
              <a:spLocks noEditPoints="1"/>
            </p:cNvSpPr>
            <p:nvPr/>
          </p:nvSpPr>
          <p:spPr bwMode="auto">
            <a:xfrm>
              <a:off x="1062" y="270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6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3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1" y="38"/>
                </a:cxn>
                <a:cxn ang="0">
                  <a:pos x="15" y="39"/>
                </a:cxn>
                <a:cxn ang="0">
                  <a:pos x="26" y="38"/>
                </a:cxn>
                <a:cxn ang="0">
                  <a:pos x="33" y="33"/>
                </a:cxn>
                <a:cxn ang="0">
                  <a:pos x="38" y="24"/>
                </a:cxn>
                <a:cxn ang="0">
                  <a:pos x="38" y="16"/>
                </a:cxn>
                <a:cxn ang="0">
                  <a:pos x="33" y="6"/>
                </a:cxn>
                <a:cxn ang="0">
                  <a:pos x="26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9" y="40"/>
                  </a:lnTo>
                  <a:lnTo>
                    <a:pt x="22" y="39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8" y="24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978" y="2561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0" name="Freeform 126"/>
            <p:cNvSpPr>
              <a:spLocks noEditPoints="1"/>
            </p:cNvSpPr>
            <p:nvPr/>
          </p:nvSpPr>
          <p:spPr bwMode="auto">
            <a:xfrm>
              <a:off x="977" y="2560"/>
              <a:ext cx="39" cy="39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5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25" y="35"/>
                </a:cxn>
                <a:cxn ang="0">
                  <a:pos x="22" y="35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6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9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39">
                  <a:moveTo>
                    <a:pt x="22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5"/>
                  </a:lnTo>
                  <a:lnTo>
                    <a:pt x="19" y="36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39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9" y="23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060" y="2418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2" name="Freeform 128"/>
            <p:cNvSpPr>
              <a:spLocks noEditPoints="1"/>
            </p:cNvSpPr>
            <p:nvPr/>
          </p:nvSpPr>
          <p:spPr bwMode="auto">
            <a:xfrm>
              <a:off x="1058" y="2417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895" y="2705"/>
              <a:ext cx="36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4" name="Freeform 130"/>
            <p:cNvSpPr>
              <a:spLocks noEditPoints="1"/>
            </p:cNvSpPr>
            <p:nvPr/>
          </p:nvSpPr>
          <p:spPr bwMode="auto">
            <a:xfrm>
              <a:off x="893" y="2703"/>
              <a:ext cx="40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5" y="13"/>
                </a:cxn>
                <a:cxn ang="0">
                  <a:pos x="35" y="13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5" y="27"/>
                </a:cxn>
                <a:cxn ang="0">
                  <a:pos x="35" y="27"/>
                </a:cxn>
                <a:cxn ang="0">
                  <a:pos x="32" y="32"/>
                </a:cxn>
                <a:cxn ang="0">
                  <a:pos x="33" y="33"/>
                </a:cxn>
                <a:cxn ang="0">
                  <a:pos x="27" y="37"/>
                </a:cxn>
                <a:cxn ang="0">
                  <a:pos x="27" y="37"/>
                </a:cxn>
                <a:cxn ang="0">
                  <a:pos x="20" y="37"/>
                </a:cxn>
                <a:cxn ang="0">
                  <a:pos x="17" y="36"/>
                </a:cxn>
                <a:cxn ang="0">
                  <a:pos x="17" y="36"/>
                </a:cxn>
                <a:cxn ang="0">
                  <a:pos x="14" y="35"/>
                </a:cxn>
                <a:cxn ang="0">
                  <a:pos x="14" y="35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5" y="2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3" y="4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39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2"/>
                </a:cxn>
              </a:cxnLst>
              <a:rect l="0" t="0" r="r" b="b"/>
              <a:pathLst>
                <a:path w="40" h="40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223" y="2705"/>
              <a:ext cx="36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6" name="Freeform 132"/>
            <p:cNvSpPr>
              <a:spLocks noEditPoints="1"/>
            </p:cNvSpPr>
            <p:nvPr/>
          </p:nvSpPr>
          <p:spPr bwMode="auto">
            <a:xfrm>
              <a:off x="1222" y="2704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5" y="36"/>
                </a:cxn>
                <a:cxn ang="0">
                  <a:pos x="15" y="36"/>
                </a:cxn>
                <a:cxn ang="0">
                  <a:pos x="12" y="34"/>
                </a:cxn>
                <a:cxn ang="0">
                  <a:pos x="12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3" y="23"/>
                </a:cxn>
                <a:cxn ang="0">
                  <a:pos x="3" y="17"/>
                </a:cxn>
                <a:cxn ang="0">
                  <a:pos x="3" y="17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1" y="12"/>
                </a:cxn>
                <a:cxn ang="0">
                  <a:pos x="0" y="24"/>
                </a:cxn>
                <a:cxn ang="0">
                  <a:pos x="5" y="34"/>
                </a:cxn>
                <a:cxn ang="0">
                  <a:pos x="11" y="38"/>
                </a:cxn>
                <a:cxn ang="0">
                  <a:pos x="19" y="40"/>
                </a:cxn>
                <a:cxn ang="0">
                  <a:pos x="27" y="38"/>
                </a:cxn>
                <a:cxn ang="0">
                  <a:pos x="37" y="28"/>
                </a:cxn>
                <a:cxn ang="0">
                  <a:pos x="39" y="20"/>
                </a:cxn>
                <a:cxn ang="0">
                  <a:pos x="37" y="12"/>
                </a:cxn>
                <a:cxn ang="0">
                  <a:pos x="33" y="6"/>
                </a:cxn>
                <a:cxn ang="0">
                  <a:pos x="23" y="0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1384" y="241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8" name="Freeform 134"/>
            <p:cNvSpPr>
              <a:spLocks noEditPoints="1"/>
            </p:cNvSpPr>
            <p:nvPr/>
          </p:nvSpPr>
          <p:spPr bwMode="auto">
            <a:xfrm>
              <a:off x="1383" y="2413"/>
              <a:ext cx="39" cy="4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32" y="7"/>
                </a:cxn>
                <a:cxn ang="0">
                  <a:pos x="32" y="7"/>
                </a:cxn>
                <a:cxn ang="0">
                  <a:pos x="36" y="13"/>
                </a:cxn>
                <a:cxn ang="0">
                  <a:pos x="36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1" y="32"/>
                </a:cxn>
                <a:cxn ang="0">
                  <a:pos x="25" y="36"/>
                </a:cxn>
                <a:cxn ang="0">
                  <a:pos x="25" y="36"/>
                </a:cxn>
                <a:cxn ang="0">
                  <a:pos x="22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8" y="32"/>
                </a:cxn>
                <a:cxn ang="0">
                  <a:pos x="4" y="27"/>
                </a:cxn>
                <a:cxn ang="0">
                  <a:pos x="4" y="27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22" y="3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40"/>
                </a:cxn>
                <a:cxn ang="0">
                  <a:pos x="27" y="38"/>
                </a:cxn>
                <a:cxn ang="0">
                  <a:pos x="34" y="34"/>
                </a:cxn>
                <a:cxn ang="0">
                  <a:pos x="39" y="24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39" h="40">
                  <a:moveTo>
                    <a:pt x="22" y="3"/>
                  </a:move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35" y="26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5" y="36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5" y="36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close/>
                  <a:moveTo>
                    <a:pt x="19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5" y="40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39" y="20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9" name="Freeform 135"/>
            <p:cNvSpPr>
              <a:spLocks noEditPoints="1"/>
            </p:cNvSpPr>
            <p:nvPr/>
          </p:nvSpPr>
          <p:spPr bwMode="auto">
            <a:xfrm>
              <a:off x="1381" y="2672"/>
              <a:ext cx="223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6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8"/>
                </a:cxn>
                <a:cxn ang="0">
                  <a:pos x="31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193" y="50"/>
                  </a:moveTo>
                  <a:lnTo>
                    <a:pt x="220" y="98"/>
                  </a:lnTo>
                  <a:lnTo>
                    <a:pt x="222" y="96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8"/>
                  </a:lnTo>
                  <a:lnTo>
                    <a:pt x="31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0" name="Freeform 136"/>
            <p:cNvSpPr>
              <a:spLocks noEditPoints="1"/>
            </p:cNvSpPr>
            <p:nvPr/>
          </p:nvSpPr>
          <p:spPr bwMode="auto">
            <a:xfrm>
              <a:off x="1546" y="2767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1" name="Freeform 137"/>
            <p:cNvSpPr>
              <a:spLocks noEditPoints="1"/>
            </p:cNvSpPr>
            <p:nvPr/>
          </p:nvSpPr>
          <p:spPr bwMode="auto">
            <a:xfrm>
              <a:off x="555" y="2197"/>
              <a:ext cx="225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3" y="96"/>
                </a:cxn>
                <a:cxn ang="0">
                  <a:pos x="221" y="95"/>
                </a:cxn>
                <a:cxn ang="0">
                  <a:pos x="167" y="191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1"/>
                </a:cxn>
                <a:cxn ang="0">
                  <a:pos x="32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5"/>
                </a:cxn>
                <a:cxn ang="0">
                  <a:pos x="56" y="193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3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5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221" y="97"/>
                  </a:moveTo>
                  <a:lnTo>
                    <a:pt x="223" y="96"/>
                  </a:lnTo>
                  <a:lnTo>
                    <a:pt x="221" y="95"/>
                  </a:lnTo>
                  <a:lnTo>
                    <a:pt x="167" y="191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1"/>
                  </a:lnTo>
                  <a:lnTo>
                    <a:pt x="32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5"/>
                  </a:lnTo>
                  <a:lnTo>
                    <a:pt x="56" y="193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3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5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2" name="Freeform 138"/>
            <p:cNvSpPr>
              <a:spLocks noEditPoints="1"/>
            </p:cNvSpPr>
            <p:nvPr/>
          </p:nvSpPr>
          <p:spPr bwMode="auto">
            <a:xfrm>
              <a:off x="39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1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1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3" name="Freeform 139"/>
            <p:cNvSpPr>
              <a:spLocks noEditPoints="1"/>
            </p:cNvSpPr>
            <p:nvPr/>
          </p:nvSpPr>
          <p:spPr bwMode="auto">
            <a:xfrm>
              <a:off x="39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2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4" name="Freeform 140"/>
            <p:cNvSpPr>
              <a:spLocks noEditPoints="1"/>
            </p:cNvSpPr>
            <p:nvPr/>
          </p:nvSpPr>
          <p:spPr bwMode="auto">
            <a:xfrm>
              <a:off x="105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5" name="Freeform 141"/>
            <p:cNvSpPr>
              <a:spLocks noEditPoints="1"/>
            </p:cNvSpPr>
            <p:nvPr/>
          </p:nvSpPr>
          <p:spPr bwMode="auto">
            <a:xfrm>
              <a:off x="1051" y="3243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6" name="Freeform 142"/>
            <p:cNvSpPr>
              <a:spLocks noEditPoints="1"/>
            </p:cNvSpPr>
            <p:nvPr/>
          </p:nvSpPr>
          <p:spPr bwMode="auto">
            <a:xfrm>
              <a:off x="555" y="3148"/>
              <a:ext cx="225" cy="193"/>
            </a:xfrm>
            <a:custGeom>
              <a:avLst/>
              <a:gdLst/>
              <a:ahLst/>
              <a:cxnLst>
                <a:cxn ang="0">
                  <a:pos x="221" y="97"/>
                </a:cxn>
                <a:cxn ang="0">
                  <a:pos x="223" y="96"/>
                </a:cxn>
                <a:cxn ang="0">
                  <a:pos x="221" y="96"/>
                </a:cxn>
                <a:cxn ang="0">
                  <a:pos x="194" y="143"/>
                </a:cxn>
                <a:cxn ang="0">
                  <a:pos x="167" y="190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2" y="143"/>
                </a:cxn>
                <a:cxn ang="0">
                  <a:pos x="4" y="96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221" y="97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2"/>
                </a:cxn>
                <a:cxn ang="0">
                  <a:pos x="197" y="144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6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221" y="97"/>
                  </a:moveTo>
                  <a:lnTo>
                    <a:pt x="223" y="96"/>
                  </a:lnTo>
                  <a:lnTo>
                    <a:pt x="221" y="96"/>
                  </a:lnTo>
                  <a:lnTo>
                    <a:pt x="194" y="143"/>
                  </a:lnTo>
                  <a:lnTo>
                    <a:pt x="167" y="190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2" y="143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221" y="97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2"/>
                  </a:lnTo>
                  <a:lnTo>
                    <a:pt x="197" y="144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6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7" name="Freeform 143"/>
            <p:cNvSpPr>
              <a:spLocks noEditPoints="1"/>
            </p:cNvSpPr>
            <p:nvPr/>
          </p:nvSpPr>
          <p:spPr bwMode="auto">
            <a:xfrm>
              <a:off x="721" y="3243"/>
              <a:ext cx="223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65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1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193" y="49"/>
                  </a:move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1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8" name="Freeform 144"/>
            <p:cNvSpPr>
              <a:spLocks noEditPoints="1"/>
            </p:cNvSpPr>
            <p:nvPr/>
          </p:nvSpPr>
          <p:spPr bwMode="auto">
            <a:xfrm>
              <a:off x="886" y="3338"/>
              <a:ext cx="223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1" y="96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220" y="97"/>
                  </a:moveTo>
                  <a:lnTo>
                    <a:pt x="221" y="96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9" name="Freeform 145"/>
            <p:cNvSpPr>
              <a:spLocks noEditPoints="1"/>
            </p:cNvSpPr>
            <p:nvPr/>
          </p:nvSpPr>
          <p:spPr bwMode="auto">
            <a:xfrm>
              <a:off x="171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0" name="Freeform 146"/>
            <p:cNvSpPr>
              <a:spLocks noEditPoints="1"/>
            </p:cNvSpPr>
            <p:nvPr/>
          </p:nvSpPr>
          <p:spPr bwMode="auto">
            <a:xfrm>
              <a:off x="1876" y="2958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7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4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7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7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4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7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1" name="Freeform 147"/>
            <p:cNvSpPr>
              <a:spLocks noEditPoints="1"/>
            </p:cNvSpPr>
            <p:nvPr/>
          </p:nvSpPr>
          <p:spPr bwMode="auto">
            <a:xfrm>
              <a:off x="1876" y="2767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2" name="Freeform 148"/>
            <p:cNvSpPr>
              <a:spLocks noEditPoints="1"/>
            </p:cNvSpPr>
            <p:nvPr/>
          </p:nvSpPr>
          <p:spPr bwMode="auto">
            <a:xfrm>
              <a:off x="1711" y="2102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3" name="Freeform 149"/>
            <p:cNvSpPr>
              <a:spLocks noEditPoints="1"/>
            </p:cNvSpPr>
            <p:nvPr/>
          </p:nvSpPr>
          <p:spPr bwMode="auto">
            <a:xfrm>
              <a:off x="1876" y="200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6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6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4" name="Freeform 150"/>
            <p:cNvSpPr>
              <a:spLocks noEditPoints="1"/>
            </p:cNvSpPr>
            <p:nvPr/>
          </p:nvSpPr>
          <p:spPr bwMode="auto">
            <a:xfrm>
              <a:off x="171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5" name="Freeform 151"/>
            <p:cNvSpPr>
              <a:spLocks noEditPoints="1"/>
            </p:cNvSpPr>
            <p:nvPr/>
          </p:nvSpPr>
          <p:spPr bwMode="auto">
            <a:xfrm>
              <a:off x="1546" y="1817"/>
              <a:ext cx="223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1" y="96"/>
                </a:cxn>
                <a:cxn ang="0">
                  <a:pos x="220" y="95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193" y="50"/>
                  </a:moveTo>
                  <a:lnTo>
                    <a:pt x="220" y="97"/>
                  </a:lnTo>
                  <a:lnTo>
                    <a:pt x="221" y="96"/>
                  </a:lnTo>
                  <a:lnTo>
                    <a:pt x="220" y="95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6" name="Freeform 152"/>
            <p:cNvSpPr>
              <a:spLocks noEditPoints="1"/>
            </p:cNvSpPr>
            <p:nvPr/>
          </p:nvSpPr>
          <p:spPr bwMode="auto">
            <a:xfrm>
              <a:off x="1381" y="1721"/>
              <a:ext cx="223" cy="193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220" y="98"/>
                  </a:move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7" name="Freeform 153"/>
            <p:cNvSpPr>
              <a:spLocks noEditPoints="1"/>
            </p:cNvSpPr>
            <p:nvPr/>
          </p:nvSpPr>
          <p:spPr bwMode="auto">
            <a:xfrm>
              <a:off x="1216" y="1626"/>
              <a:ext cx="224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1" y="50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6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220" y="98"/>
                  </a:moveTo>
                  <a:lnTo>
                    <a:pt x="222" y="97"/>
                  </a:lnTo>
                  <a:lnTo>
                    <a:pt x="220" y="96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1" y="50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6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721" y="1721"/>
              <a:ext cx="223" cy="193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3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9" name="Freeform 155"/>
            <p:cNvSpPr>
              <a:spLocks noEditPoints="1"/>
            </p:cNvSpPr>
            <p:nvPr/>
          </p:nvSpPr>
          <p:spPr bwMode="auto">
            <a:xfrm>
              <a:off x="886" y="1626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0" name="Freeform 156"/>
            <p:cNvSpPr>
              <a:spLocks noEditPoints="1"/>
            </p:cNvSpPr>
            <p:nvPr/>
          </p:nvSpPr>
          <p:spPr bwMode="auto">
            <a:xfrm>
              <a:off x="555" y="1817"/>
              <a:ext cx="225" cy="193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221" y="97"/>
                </a:cxn>
                <a:cxn ang="0">
                  <a:pos x="223" y="96"/>
                </a:cxn>
                <a:cxn ang="0">
                  <a:pos x="221" y="95"/>
                </a:cxn>
                <a:cxn ang="0">
                  <a:pos x="167" y="190"/>
                </a:cxn>
                <a:cxn ang="0">
                  <a:pos x="168" y="191"/>
                </a:cxn>
                <a:cxn ang="0">
                  <a:pos x="168" y="190"/>
                </a:cxn>
                <a:cxn ang="0">
                  <a:pos x="58" y="190"/>
                </a:cxn>
                <a:cxn ang="0">
                  <a:pos x="58" y="191"/>
                </a:cxn>
                <a:cxn ang="0">
                  <a:pos x="59" y="190"/>
                </a:cxn>
                <a:cxn ang="0">
                  <a:pos x="32" y="143"/>
                </a:cxn>
                <a:cxn ang="0">
                  <a:pos x="4" y="95"/>
                </a:cxn>
                <a:cxn ang="0">
                  <a:pos x="2" y="96"/>
                </a:cxn>
                <a:cxn ang="0">
                  <a:pos x="4" y="97"/>
                </a:cxn>
                <a:cxn ang="0">
                  <a:pos x="32" y="50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8" y="3"/>
                </a:cxn>
                <a:cxn ang="0">
                  <a:pos x="168" y="3"/>
                </a:cxn>
                <a:cxn ang="0">
                  <a:pos x="168" y="1"/>
                </a:cxn>
                <a:cxn ang="0">
                  <a:pos x="167" y="2"/>
                </a:cxn>
                <a:cxn ang="0">
                  <a:pos x="194" y="50"/>
                </a:cxn>
                <a:cxn ang="0">
                  <a:pos x="169" y="0"/>
                </a:cxn>
                <a:cxn ang="0">
                  <a:pos x="16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29" y="48"/>
                </a:cxn>
                <a:cxn ang="0">
                  <a:pos x="1" y="95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9" y="144"/>
                </a:cxn>
                <a:cxn ang="0">
                  <a:pos x="56" y="192"/>
                </a:cxn>
                <a:cxn ang="0">
                  <a:pos x="57" y="193"/>
                </a:cxn>
                <a:cxn ang="0">
                  <a:pos x="169" y="193"/>
                </a:cxn>
                <a:cxn ang="0">
                  <a:pos x="169" y="192"/>
                </a:cxn>
                <a:cxn ang="0">
                  <a:pos x="224" y="97"/>
                </a:cxn>
                <a:cxn ang="0">
                  <a:pos x="225" y="96"/>
                </a:cxn>
                <a:cxn ang="0">
                  <a:pos x="224" y="95"/>
                </a:cxn>
                <a:cxn ang="0">
                  <a:pos x="197" y="48"/>
                </a:cxn>
                <a:cxn ang="0">
                  <a:pos x="169" y="0"/>
                </a:cxn>
              </a:cxnLst>
              <a:rect l="0" t="0" r="r" b="b"/>
              <a:pathLst>
                <a:path w="225" h="193">
                  <a:moveTo>
                    <a:pt x="194" y="50"/>
                  </a:moveTo>
                  <a:lnTo>
                    <a:pt x="221" y="97"/>
                  </a:lnTo>
                  <a:lnTo>
                    <a:pt x="223" y="96"/>
                  </a:lnTo>
                  <a:lnTo>
                    <a:pt x="221" y="95"/>
                  </a:lnTo>
                  <a:lnTo>
                    <a:pt x="167" y="190"/>
                  </a:lnTo>
                  <a:lnTo>
                    <a:pt x="168" y="191"/>
                  </a:lnTo>
                  <a:lnTo>
                    <a:pt x="168" y="190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59" y="190"/>
                  </a:lnTo>
                  <a:lnTo>
                    <a:pt x="32" y="143"/>
                  </a:lnTo>
                  <a:lnTo>
                    <a:pt x="4" y="95"/>
                  </a:lnTo>
                  <a:lnTo>
                    <a:pt x="2" y="96"/>
                  </a:lnTo>
                  <a:lnTo>
                    <a:pt x="4" y="97"/>
                  </a:lnTo>
                  <a:lnTo>
                    <a:pt x="32" y="50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168" y="3"/>
                  </a:lnTo>
                  <a:lnTo>
                    <a:pt x="168" y="1"/>
                  </a:lnTo>
                  <a:lnTo>
                    <a:pt x="167" y="2"/>
                  </a:lnTo>
                  <a:lnTo>
                    <a:pt x="194" y="50"/>
                  </a:lnTo>
                  <a:close/>
                  <a:moveTo>
                    <a:pt x="169" y="0"/>
                  </a:moveTo>
                  <a:lnTo>
                    <a:pt x="16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29" y="48"/>
                  </a:lnTo>
                  <a:lnTo>
                    <a:pt x="1" y="95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9" y="144"/>
                  </a:lnTo>
                  <a:lnTo>
                    <a:pt x="56" y="192"/>
                  </a:lnTo>
                  <a:lnTo>
                    <a:pt x="57" y="193"/>
                  </a:lnTo>
                  <a:lnTo>
                    <a:pt x="169" y="193"/>
                  </a:lnTo>
                  <a:lnTo>
                    <a:pt x="169" y="192"/>
                  </a:lnTo>
                  <a:lnTo>
                    <a:pt x="224" y="97"/>
                  </a:lnTo>
                  <a:lnTo>
                    <a:pt x="225" y="96"/>
                  </a:lnTo>
                  <a:lnTo>
                    <a:pt x="224" y="95"/>
                  </a:lnTo>
                  <a:lnTo>
                    <a:pt x="197" y="48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1" name="Freeform 157"/>
            <p:cNvSpPr>
              <a:spLocks noEditPoints="1"/>
            </p:cNvSpPr>
            <p:nvPr/>
          </p:nvSpPr>
          <p:spPr bwMode="auto">
            <a:xfrm>
              <a:off x="391" y="1911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8"/>
                </a:cxn>
                <a:cxn ang="0">
                  <a:pos x="222" y="97"/>
                </a:cxn>
                <a:cxn ang="0">
                  <a:pos x="220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7" y="191"/>
                </a:cxn>
                <a:cxn ang="0">
                  <a:pos x="57" y="192"/>
                </a:cxn>
                <a:cxn ang="0">
                  <a:pos x="58" y="192"/>
                </a:cxn>
                <a:cxn ang="0">
                  <a:pos x="30" y="144"/>
                </a:cxn>
                <a:cxn ang="0">
                  <a:pos x="3" y="96"/>
                </a:cxn>
                <a:cxn ang="0">
                  <a:pos x="1" y="97"/>
                </a:cxn>
                <a:cxn ang="0">
                  <a:pos x="3" y="98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9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0" y="98"/>
                  </a:lnTo>
                  <a:lnTo>
                    <a:pt x="222" y="97"/>
                  </a:lnTo>
                  <a:lnTo>
                    <a:pt x="220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7" y="191"/>
                  </a:lnTo>
                  <a:lnTo>
                    <a:pt x="57" y="192"/>
                  </a:lnTo>
                  <a:lnTo>
                    <a:pt x="58" y="192"/>
                  </a:lnTo>
                  <a:lnTo>
                    <a:pt x="30" y="144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3" y="98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9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2" name="Freeform 158"/>
            <p:cNvSpPr>
              <a:spLocks noEditPoints="1"/>
            </p:cNvSpPr>
            <p:nvPr/>
          </p:nvSpPr>
          <p:spPr bwMode="auto">
            <a:xfrm>
              <a:off x="226" y="2767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3" name="Freeform 159"/>
            <p:cNvSpPr>
              <a:spLocks noEditPoints="1"/>
            </p:cNvSpPr>
            <p:nvPr/>
          </p:nvSpPr>
          <p:spPr bwMode="auto">
            <a:xfrm>
              <a:off x="226" y="2958"/>
              <a:ext cx="224" cy="19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49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49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7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7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49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49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49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7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7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4" name="Freeform 160"/>
            <p:cNvSpPr>
              <a:spLocks noEditPoints="1"/>
            </p:cNvSpPr>
            <p:nvPr/>
          </p:nvSpPr>
          <p:spPr bwMode="auto">
            <a:xfrm>
              <a:off x="1876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5" name="Freeform 161"/>
            <p:cNvSpPr>
              <a:spLocks noEditPoints="1"/>
            </p:cNvSpPr>
            <p:nvPr/>
          </p:nvSpPr>
          <p:spPr bwMode="auto">
            <a:xfrm>
              <a:off x="1546" y="3148"/>
              <a:ext cx="223" cy="193"/>
            </a:xfrm>
            <a:custGeom>
              <a:avLst/>
              <a:gdLst/>
              <a:ahLst/>
              <a:cxnLst>
                <a:cxn ang="0">
                  <a:pos x="220" y="97"/>
                </a:cxn>
                <a:cxn ang="0">
                  <a:pos x="221" y="96"/>
                </a:cxn>
                <a:cxn ang="0">
                  <a:pos x="220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2"/>
                </a:cxn>
                <a:cxn ang="0">
                  <a:pos x="220" y="97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1" y="96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8" y="144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223" y="96"/>
                </a:cxn>
                <a:cxn ang="0">
                  <a:pos x="168" y="0"/>
                </a:cxn>
              </a:cxnLst>
              <a:rect l="0" t="0" r="r" b="b"/>
              <a:pathLst>
                <a:path w="223" h="193">
                  <a:moveTo>
                    <a:pt x="220" y="97"/>
                  </a:moveTo>
                  <a:lnTo>
                    <a:pt x="221" y="96"/>
                  </a:lnTo>
                  <a:lnTo>
                    <a:pt x="220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2"/>
                  </a:lnTo>
                  <a:lnTo>
                    <a:pt x="220" y="97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1" y="96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8" y="144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223" y="9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6" name="Freeform 162"/>
            <p:cNvSpPr>
              <a:spLocks noEditPoints="1"/>
            </p:cNvSpPr>
            <p:nvPr/>
          </p:nvSpPr>
          <p:spPr bwMode="auto">
            <a:xfrm>
              <a:off x="226" y="238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7" name="Freeform 163"/>
            <p:cNvSpPr>
              <a:spLocks noEditPoints="1"/>
            </p:cNvSpPr>
            <p:nvPr/>
          </p:nvSpPr>
          <p:spPr bwMode="auto">
            <a:xfrm>
              <a:off x="226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5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1"/>
                </a:cxn>
                <a:cxn ang="0">
                  <a:pos x="3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5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1"/>
                  </a:lnTo>
                  <a:lnTo>
                    <a:pt x="3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8" name="Freeform 164"/>
            <p:cNvSpPr>
              <a:spLocks noEditPoints="1"/>
            </p:cNvSpPr>
            <p:nvPr/>
          </p:nvSpPr>
          <p:spPr bwMode="auto">
            <a:xfrm>
              <a:off x="226" y="200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6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6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6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6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89" name="Freeform 165"/>
            <p:cNvSpPr>
              <a:spLocks noEditPoints="1"/>
            </p:cNvSpPr>
            <p:nvPr/>
          </p:nvSpPr>
          <p:spPr bwMode="auto">
            <a:xfrm>
              <a:off x="391" y="2102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0" y="97"/>
                </a:cxn>
                <a:cxn ang="0">
                  <a:pos x="222" y="96"/>
                </a:cxn>
                <a:cxn ang="0">
                  <a:pos x="220" y="95"/>
                </a:cxn>
                <a:cxn ang="0">
                  <a:pos x="193" y="143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7" y="190"/>
                </a:cxn>
                <a:cxn ang="0">
                  <a:pos x="57" y="191"/>
                </a:cxn>
                <a:cxn ang="0">
                  <a:pos x="58" y="190"/>
                </a:cxn>
                <a:cxn ang="0">
                  <a:pos x="30" y="143"/>
                </a:cxn>
                <a:cxn ang="0">
                  <a:pos x="3" y="95"/>
                </a:cxn>
                <a:cxn ang="0">
                  <a:pos x="1" y="96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57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28" y="145"/>
                </a:cxn>
                <a:cxn ang="0">
                  <a:pos x="56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6" y="145"/>
                </a:cxn>
                <a:cxn ang="0">
                  <a:pos x="223" y="97"/>
                </a:cxn>
                <a:cxn ang="0">
                  <a:pos x="224" y="96"/>
                </a:cxn>
                <a:cxn ang="0">
                  <a:pos x="223" y="95"/>
                </a:cxn>
                <a:cxn ang="0">
                  <a:pos x="196" y="48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0" y="97"/>
                  </a:lnTo>
                  <a:lnTo>
                    <a:pt x="222" y="96"/>
                  </a:lnTo>
                  <a:lnTo>
                    <a:pt x="220" y="95"/>
                  </a:lnTo>
                  <a:lnTo>
                    <a:pt x="193" y="143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7" y="190"/>
                  </a:lnTo>
                  <a:lnTo>
                    <a:pt x="57" y="191"/>
                  </a:lnTo>
                  <a:lnTo>
                    <a:pt x="58" y="190"/>
                  </a:lnTo>
                  <a:lnTo>
                    <a:pt x="30" y="143"/>
                  </a:lnTo>
                  <a:lnTo>
                    <a:pt x="3" y="95"/>
                  </a:lnTo>
                  <a:lnTo>
                    <a:pt x="1" y="96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28" y="145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6" y="145"/>
                  </a:lnTo>
                  <a:lnTo>
                    <a:pt x="223" y="97"/>
                  </a:lnTo>
                  <a:lnTo>
                    <a:pt x="224" y="96"/>
                  </a:lnTo>
                  <a:lnTo>
                    <a:pt x="223" y="95"/>
                  </a:lnTo>
                  <a:lnTo>
                    <a:pt x="196" y="48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0" name="Freeform 166"/>
            <p:cNvSpPr>
              <a:spLocks noEditPoints="1"/>
            </p:cNvSpPr>
            <p:nvPr/>
          </p:nvSpPr>
          <p:spPr bwMode="auto">
            <a:xfrm>
              <a:off x="1711" y="3052"/>
              <a:ext cx="224" cy="194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5" y="192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2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2"/>
                </a:cxn>
                <a:cxn ang="0">
                  <a:pos x="165" y="3"/>
                </a:cxn>
                <a:cxn ang="0">
                  <a:pos x="193" y="50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195" y="146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5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0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5" y="192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2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5" y="3"/>
                  </a:lnTo>
                  <a:lnTo>
                    <a:pt x="193" y="50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195" y="146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5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1" name="Freeform 167"/>
            <p:cNvSpPr>
              <a:spLocks noEditPoints="1"/>
            </p:cNvSpPr>
            <p:nvPr/>
          </p:nvSpPr>
          <p:spPr bwMode="auto">
            <a:xfrm>
              <a:off x="555" y="2766"/>
              <a:ext cx="225" cy="194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3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4" y="96"/>
                </a:cxn>
                <a:cxn ang="0">
                  <a:pos x="2" y="97"/>
                </a:cxn>
                <a:cxn ang="0">
                  <a:pos x="4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1"/>
                </a:cxn>
                <a:cxn ang="0">
                  <a:pos x="169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9" y="193"/>
                </a:cxn>
                <a:cxn ang="0">
                  <a:pos x="196" y="146"/>
                </a:cxn>
                <a:cxn ang="0">
                  <a:pos x="224" y="98"/>
                </a:cxn>
                <a:cxn ang="0">
                  <a:pos x="225" y="97"/>
                </a:cxn>
                <a:cxn ang="0">
                  <a:pos x="224" y="96"/>
                </a:cxn>
                <a:cxn ang="0">
                  <a:pos x="196" y="49"/>
                </a:cxn>
                <a:cxn ang="0">
                  <a:pos x="169" y="1"/>
                </a:cxn>
              </a:cxnLst>
              <a:rect l="0" t="0" r="r" b="b"/>
              <a:pathLst>
                <a:path w="225" h="194">
                  <a:moveTo>
                    <a:pt x="193" y="51"/>
                  </a:moveTo>
                  <a:lnTo>
                    <a:pt x="221" y="98"/>
                  </a:lnTo>
                  <a:lnTo>
                    <a:pt x="223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4" y="96"/>
                  </a:lnTo>
                  <a:lnTo>
                    <a:pt x="2" y="97"/>
                  </a:lnTo>
                  <a:lnTo>
                    <a:pt x="4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1"/>
                  </a:lnTo>
                  <a:close/>
                  <a:moveTo>
                    <a:pt x="169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9" y="193"/>
                  </a:lnTo>
                  <a:lnTo>
                    <a:pt x="196" y="146"/>
                  </a:lnTo>
                  <a:lnTo>
                    <a:pt x="224" y="98"/>
                  </a:lnTo>
                  <a:lnTo>
                    <a:pt x="225" y="97"/>
                  </a:lnTo>
                  <a:lnTo>
                    <a:pt x="224" y="96"/>
                  </a:lnTo>
                  <a:lnTo>
                    <a:pt x="196" y="49"/>
                  </a:lnTo>
                  <a:lnTo>
                    <a:pt x="16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2" name="Freeform 168"/>
            <p:cNvSpPr>
              <a:spLocks noEditPoints="1"/>
            </p:cNvSpPr>
            <p:nvPr/>
          </p:nvSpPr>
          <p:spPr bwMode="auto">
            <a:xfrm>
              <a:off x="1545" y="2197"/>
              <a:ext cx="224" cy="193"/>
            </a:xfrm>
            <a:custGeom>
              <a:avLst/>
              <a:gdLst/>
              <a:ahLst/>
              <a:cxnLst>
                <a:cxn ang="0">
                  <a:pos x="193" y="50"/>
                </a:cxn>
                <a:cxn ang="0">
                  <a:pos x="221" y="97"/>
                </a:cxn>
                <a:cxn ang="0">
                  <a:pos x="222" y="95"/>
                </a:cxn>
                <a:cxn ang="0">
                  <a:pos x="221" y="95"/>
                </a:cxn>
                <a:cxn ang="0">
                  <a:pos x="193" y="142"/>
                </a:cxn>
                <a:cxn ang="0">
                  <a:pos x="165" y="190"/>
                </a:cxn>
                <a:cxn ang="0">
                  <a:pos x="166" y="191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1"/>
                </a:cxn>
                <a:cxn ang="0">
                  <a:pos x="58" y="190"/>
                </a:cxn>
                <a:cxn ang="0">
                  <a:pos x="3" y="95"/>
                </a:cxn>
                <a:cxn ang="0">
                  <a:pos x="2" y="95"/>
                </a:cxn>
                <a:cxn ang="0">
                  <a:pos x="3" y="97"/>
                </a:cxn>
                <a:cxn ang="0">
                  <a:pos x="30" y="50"/>
                </a:cxn>
                <a:cxn ang="0">
                  <a:pos x="58" y="2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6" y="3"/>
                </a:cxn>
                <a:cxn ang="0">
                  <a:pos x="166" y="1"/>
                </a:cxn>
                <a:cxn ang="0">
                  <a:pos x="165" y="2"/>
                </a:cxn>
                <a:cxn ang="0">
                  <a:pos x="193" y="50"/>
                </a:cxn>
                <a:cxn ang="0">
                  <a:pos x="168" y="0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0"/>
                </a:cxn>
                <a:cxn ang="0">
                  <a:pos x="28" y="48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55" y="192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2"/>
                </a:cxn>
                <a:cxn ang="0">
                  <a:pos x="195" y="144"/>
                </a:cxn>
                <a:cxn ang="0">
                  <a:pos x="223" y="97"/>
                </a:cxn>
                <a:cxn ang="0">
                  <a:pos x="224" y="95"/>
                </a:cxn>
                <a:cxn ang="0">
                  <a:pos x="223" y="95"/>
                </a:cxn>
                <a:cxn ang="0">
                  <a:pos x="195" y="48"/>
                </a:cxn>
                <a:cxn ang="0">
                  <a:pos x="168" y="0"/>
                </a:cxn>
              </a:cxnLst>
              <a:rect l="0" t="0" r="r" b="b"/>
              <a:pathLst>
                <a:path w="224" h="193">
                  <a:moveTo>
                    <a:pt x="193" y="50"/>
                  </a:moveTo>
                  <a:lnTo>
                    <a:pt x="221" y="97"/>
                  </a:lnTo>
                  <a:lnTo>
                    <a:pt x="222" y="95"/>
                  </a:lnTo>
                  <a:lnTo>
                    <a:pt x="221" y="95"/>
                  </a:lnTo>
                  <a:lnTo>
                    <a:pt x="193" y="142"/>
                  </a:lnTo>
                  <a:lnTo>
                    <a:pt x="165" y="190"/>
                  </a:lnTo>
                  <a:lnTo>
                    <a:pt x="166" y="191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1"/>
                  </a:lnTo>
                  <a:lnTo>
                    <a:pt x="58" y="190"/>
                  </a:lnTo>
                  <a:lnTo>
                    <a:pt x="3" y="95"/>
                  </a:lnTo>
                  <a:lnTo>
                    <a:pt x="2" y="95"/>
                  </a:lnTo>
                  <a:lnTo>
                    <a:pt x="3" y="97"/>
                  </a:lnTo>
                  <a:lnTo>
                    <a:pt x="30" y="50"/>
                  </a:lnTo>
                  <a:lnTo>
                    <a:pt x="58" y="2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6" y="3"/>
                  </a:lnTo>
                  <a:lnTo>
                    <a:pt x="166" y="1"/>
                  </a:lnTo>
                  <a:lnTo>
                    <a:pt x="165" y="2"/>
                  </a:lnTo>
                  <a:lnTo>
                    <a:pt x="193" y="50"/>
                  </a:lnTo>
                  <a:close/>
                  <a:moveTo>
                    <a:pt x="168" y="0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28" y="4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55" y="192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2"/>
                  </a:lnTo>
                  <a:lnTo>
                    <a:pt x="195" y="144"/>
                  </a:lnTo>
                  <a:lnTo>
                    <a:pt x="223" y="97"/>
                  </a:lnTo>
                  <a:lnTo>
                    <a:pt x="224" y="95"/>
                  </a:lnTo>
                  <a:lnTo>
                    <a:pt x="223" y="95"/>
                  </a:lnTo>
                  <a:lnTo>
                    <a:pt x="195" y="4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3" name="Freeform 169"/>
            <p:cNvSpPr>
              <a:spLocks noEditPoints="1"/>
            </p:cNvSpPr>
            <p:nvPr/>
          </p:nvSpPr>
          <p:spPr bwMode="auto">
            <a:xfrm>
              <a:off x="1380" y="2291"/>
              <a:ext cx="223" cy="194"/>
            </a:xfrm>
            <a:custGeom>
              <a:avLst/>
              <a:gdLst/>
              <a:ahLst/>
              <a:cxnLst>
                <a:cxn ang="0">
                  <a:pos x="220" y="98"/>
                </a:cxn>
                <a:cxn ang="0">
                  <a:pos x="221" y="97"/>
                </a:cxn>
                <a:cxn ang="0">
                  <a:pos x="220" y="96"/>
                </a:cxn>
                <a:cxn ang="0">
                  <a:pos x="165" y="191"/>
                </a:cxn>
                <a:cxn ang="0">
                  <a:pos x="167" y="192"/>
                </a:cxn>
                <a:cxn ang="0">
                  <a:pos x="167" y="191"/>
                </a:cxn>
                <a:cxn ang="0">
                  <a:pos x="56" y="191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1"/>
                </a:cxn>
                <a:cxn ang="0">
                  <a:pos x="56" y="3"/>
                </a:cxn>
                <a:cxn ang="0">
                  <a:pos x="167" y="3"/>
                </a:cxn>
                <a:cxn ang="0">
                  <a:pos x="167" y="1"/>
                </a:cxn>
                <a:cxn ang="0">
                  <a:pos x="165" y="3"/>
                </a:cxn>
                <a:cxn ang="0">
                  <a:pos x="220" y="98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55" y="193"/>
                </a:cxn>
                <a:cxn ang="0">
                  <a:pos x="56" y="194"/>
                </a:cxn>
                <a:cxn ang="0">
                  <a:pos x="167" y="194"/>
                </a:cxn>
                <a:cxn ang="0">
                  <a:pos x="168" y="193"/>
                </a:cxn>
                <a:cxn ang="0">
                  <a:pos x="223" y="98"/>
                </a:cxn>
                <a:cxn ang="0">
                  <a:pos x="223" y="97"/>
                </a:cxn>
                <a:cxn ang="0">
                  <a:pos x="223" y="96"/>
                </a:cxn>
                <a:cxn ang="0">
                  <a:pos x="168" y="1"/>
                </a:cxn>
              </a:cxnLst>
              <a:rect l="0" t="0" r="r" b="b"/>
              <a:pathLst>
                <a:path w="223" h="194">
                  <a:moveTo>
                    <a:pt x="220" y="98"/>
                  </a:moveTo>
                  <a:lnTo>
                    <a:pt x="221" y="97"/>
                  </a:lnTo>
                  <a:lnTo>
                    <a:pt x="220" y="96"/>
                  </a:lnTo>
                  <a:lnTo>
                    <a:pt x="165" y="191"/>
                  </a:lnTo>
                  <a:lnTo>
                    <a:pt x="167" y="192"/>
                  </a:lnTo>
                  <a:lnTo>
                    <a:pt x="167" y="191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167" y="3"/>
                  </a:lnTo>
                  <a:lnTo>
                    <a:pt x="167" y="1"/>
                  </a:lnTo>
                  <a:lnTo>
                    <a:pt x="165" y="3"/>
                  </a:lnTo>
                  <a:lnTo>
                    <a:pt x="220" y="98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55" y="193"/>
                  </a:lnTo>
                  <a:lnTo>
                    <a:pt x="56" y="194"/>
                  </a:lnTo>
                  <a:lnTo>
                    <a:pt x="167" y="194"/>
                  </a:lnTo>
                  <a:lnTo>
                    <a:pt x="168" y="193"/>
                  </a:lnTo>
                  <a:lnTo>
                    <a:pt x="223" y="98"/>
                  </a:lnTo>
                  <a:lnTo>
                    <a:pt x="223" y="97"/>
                  </a:lnTo>
                  <a:lnTo>
                    <a:pt x="223" y="96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4" name="Freeform 170"/>
            <p:cNvSpPr>
              <a:spLocks noEditPoints="1"/>
            </p:cNvSpPr>
            <p:nvPr/>
          </p:nvSpPr>
          <p:spPr bwMode="auto">
            <a:xfrm>
              <a:off x="1051" y="2862"/>
              <a:ext cx="224" cy="193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3"/>
                </a:cxn>
                <a:cxn ang="0">
                  <a:pos x="165" y="191"/>
                </a:cxn>
                <a:cxn ang="0">
                  <a:pos x="166" y="192"/>
                </a:cxn>
                <a:cxn ang="0">
                  <a:pos x="166" y="190"/>
                </a:cxn>
                <a:cxn ang="0">
                  <a:pos x="56" y="190"/>
                </a:cxn>
                <a:cxn ang="0">
                  <a:pos x="56" y="192"/>
                </a:cxn>
                <a:cxn ang="0">
                  <a:pos x="58" y="191"/>
                </a:cxn>
                <a:cxn ang="0">
                  <a:pos x="30" y="143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6" y="4"/>
                </a:cxn>
                <a:cxn ang="0">
                  <a:pos x="166" y="4"/>
                </a:cxn>
                <a:cxn ang="0">
                  <a:pos x="166" y="2"/>
                </a:cxn>
                <a:cxn ang="0">
                  <a:pos x="165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7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28" y="145"/>
                </a:cxn>
                <a:cxn ang="0">
                  <a:pos x="55" y="193"/>
                </a:cxn>
                <a:cxn ang="0">
                  <a:pos x="56" y="193"/>
                </a:cxn>
                <a:cxn ang="0">
                  <a:pos x="167" y="193"/>
                </a:cxn>
                <a:cxn ang="0">
                  <a:pos x="168" y="193"/>
                </a:cxn>
                <a:cxn ang="0">
                  <a:pos x="196" y="145"/>
                </a:cxn>
                <a:cxn ang="0">
                  <a:pos x="223" y="98"/>
                </a:cxn>
                <a:cxn ang="0">
                  <a:pos x="224" y="97"/>
                </a:cxn>
                <a:cxn ang="0">
                  <a:pos x="223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3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3"/>
                  </a:lnTo>
                  <a:lnTo>
                    <a:pt x="165" y="191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8" y="191"/>
                  </a:lnTo>
                  <a:lnTo>
                    <a:pt x="30" y="143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166" y="4"/>
                  </a:lnTo>
                  <a:lnTo>
                    <a:pt x="166" y="2"/>
                  </a:lnTo>
                  <a:lnTo>
                    <a:pt x="165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7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28" y="145"/>
                  </a:lnTo>
                  <a:lnTo>
                    <a:pt x="55" y="193"/>
                  </a:lnTo>
                  <a:lnTo>
                    <a:pt x="56" y="193"/>
                  </a:lnTo>
                  <a:lnTo>
                    <a:pt x="167" y="193"/>
                  </a:lnTo>
                  <a:lnTo>
                    <a:pt x="168" y="193"/>
                  </a:lnTo>
                  <a:lnTo>
                    <a:pt x="196" y="145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3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5" name="Freeform 171"/>
            <p:cNvSpPr>
              <a:spLocks noEditPoints="1"/>
            </p:cNvSpPr>
            <p:nvPr/>
          </p:nvSpPr>
          <p:spPr bwMode="auto">
            <a:xfrm>
              <a:off x="885" y="2576"/>
              <a:ext cx="224" cy="194"/>
            </a:xfrm>
            <a:custGeom>
              <a:avLst/>
              <a:gdLst/>
              <a:ahLst/>
              <a:cxnLst>
                <a:cxn ang="0">
                  <a:pos x="193" y="51"/>
                </a:cxn>
                <a:cxn ang="0">
                  <a:pos x="221" y="98"/>
                </a:cxn>
                <a:cxn ang="0">
                  <a:pos x="222" y="97"/>
                </a:cxn>
                <a:cxn ang="0">
                  <a:pos x="221" y="96"/>
                </a:cxn>
                <a:cxn ang="0">
                  <a:pos x="193" y="144"/>
                </a:cxn>
                <a:cxn ang="0">
                  <a:pos x="166" y="191"/>
                </a:cxn>
                <a:cxn ang="0">
                  <a:pos x="167" y="192"/>
                </a:cxn>
                <a:cxn ang="0">
                  <a:pos x="167" y="190"/>
                </a:cxn>
                <a:cxn ang="0">
                  <a:pos x="57" y="190"/>
                </a:cxn>
                <a:cxn ang="0">
                  <a:pos x="57" y="192"/>
                </a:cxn>
                <a:cxn ang="0">
                  <a:pos x="58" y="191"/>
                </a:cxn>
                <a:cxn ang="0">
                  <a:pos x="31" y="144"/>
                </a:cxn>
                <a:cxn ang="0">
                  <a:pos x="3" y="96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58" y="3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167" y="4"/>
                </a:cxn>
                <a:cxn ang="0">
                  <a:pos x="167" y="2"/>
                </a:cxn>
                <a:cxn ang="0">
                  <a:pos x="166" y="3"/>
                </a:cxn>
                <a:cxn ang="0">
                  <a:pos x="193" y="51"/>
                </a:cxn>
                <a:cxn ang="0">
                  <a:pos x="168" y="1"/>
                </a:cxn>
                <a:cxn ang="0">
                  <a:pos x="168" y="0"/>
                </a:cxn>
                <a:cxn ang="0">
                  <a:pos x="56" y="0"/>
                </a:cxn>
                <a:cxn ang="0">
                  <a:pos x="56" y="1"/>
                </a:cxn>
                <a:cxn ang="0">
                  <a:pos x="1" y="96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28" y="146"/>
                </a:cxn>
                <a:cxn ang="0">
                  <a:pos x="56" y="193"/>
                </a:cxn>
                <a:cxn ang="0">
                  <a:pos x="56" y="194"/>
                </a:cxn>
                <a:cxn ang="0">
                  <a:pos x="168" y="194"/>
                </a:cxn>
                <a:cxn ang="0">
                  <a:pos x="168" y="193"/>
                </a:cxn>
                <a:cxn ang="0">
                  <a:pos x="196" y="146"/>
                </a:cxn>
                <a:cxn ang="0">
                  <a:pos x="224" y="98"/>
                </a:cxn>
                <a:cxn ang="0">
                  <a:pos x="224" y="97"/>
                </a:cxn>
                <a:cxn ang="0">
                  <a:pos x="224" y="96"/>
                </a:cxn>
                <a:cxn ang="0">
                  <a:pos x="196" y="49"/>
                </a:cxn>
                <a:cxn ang="0">
                  <a:pos x="168" y="1"/>
                </a:cxn>
              </a:cxnLst>
              <a:rect l="0" t="0" r="r" b="b"/>
              <a:pathLst>
                <a:path w="224" h="194">
                  <a:moveTo>
                    <a:pt x="193" y="51"/>
                  </a:moveTo>
                  <a:lnTo>
                    <a:pt x="221" y="98"/>
                  </a:lnTo>
                  <a:lnTo>
                    <a:pt x="222" y="97"/>
                  </a:lnTo>
                  <a:lnTo>
                    <a:pt x="221" y="96"/>
                  </a:lnTo>
                  <a:lnTo>
                    <a:pt x="193" y="144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7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8" y="191"/>
                  </a:lnTo>
                  <a:lnTo>
                    <a:pt x="31" y="144"/>
                  </a:lnTo>
                  <a:lnTo>
                    <a:pt x="3" y="96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58" y="3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167" y="4"/>
                  </a:lnTo>
                  <a:lnTo>
                    <a:pt x="167" y="2"/>
                  </a:lnTo>
                  <a:lnTo>
                    <a:pt x="166" y="3"/>
                  </a:lnTo>
                  <a:lnTo>
                    <a:pt x="193" y="51"/>
                  </a:lnTo>
                  <a:close/>
                  <a:moveTo>
                    <a:pt x="168" y="1"/>
                  </a:moveTo>
                  <a:lnTo>
                    <a:pt x="168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1" y="96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8" y="146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168" y="194"/>
                  </a:lnTo>
                  <a:lnTo>
                    <a:pt x="168" y="193"/>
                  </a:lnTo>
                  <a:lnTo>
                    <a:pt x="196" y="146"/>
                  </a:lnTo>
                  <a:lnTo>
                    <a:pt x="224" y="98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196" y="49"/>
                  </a:lnTo>
                  <a:lnTo>
                    <a:pt x="168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1558" y="2320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5"/>
                </a:cxn>
                <a:cxn ang="0">
                  <a:pos x="36" y="11"/>
                </a:cxn>
                <a:cxn ang="0">
                  <a:pos x="37" y="18"/>
                </a:cxn>
                <a:cxn ang="0">
                  <a:pos x="36" y="25"/>
                </a:cxn>
                <a:cxn ang="0">
                  <a:pos x="32" y="30"/>
                </a:cxn>
                <a:cxn ang="0">
                  <a:pos x="25" y="35"/>
                </a:cxn>
                <a:cxn ang="0">
                  <a:pos x="18" y="36"/>
                </a:cxn>
                <a:cxn ang="0">
                  <a:pos x="11" y="35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6">
                  <a:moveTo>
                    <a:pt x="18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6" y="25"/>
                  </a:lnTo>
                  <a:lnTo>
                    <a:pt x="32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1" y="35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7" name="Freeform 173"/>
            <p:cNvSpPr>
              <a:spLocks noEditPoints="1"/>
            </p:cNvSpPr>
            <p:nvPr/>
          </p:nvSpPr>
          <p:spPr bwMode="auto">
            <a:xfrm>
              <a:off x="1557" y="2319"/>
              <a:ext cx="40" cy="39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6"/>
                </a:cxn>
                <a:cxn ang="0">
                  <a:pos x="32" y="7"/>
                </a:cxn>
                <a:cxn ang="0">
                  <a:pos x="35" y="12"/>
                </a:cxn>
                <a:cxn ang="0">
                  <a:pos x="35" y="12"/>
                </a:cxn>
                <a:cxn ang="0">
                  <a:pos x="36" y="15"/>
                </a:cxn>
                <a:cxn ang="0">
                  <a:pos x="36" y="15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8" y="31"/>
                </a:cxn>
                <a:cxn ang="0">
                  <a:pos x="8" y="31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6" y="1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0" y="15"/>
                </a:cxn>
                <a:cxn ang="0">
                  <a:pos x="1" y="27"/>
                </a:cxn>
                <a:cxn ang="0">
                  <a:pos x="11" y="37"/>
                </a:cxn>
                <a:cxn ang="0">
                  <a:pos x="16" y="38"/>
                </a:cxn>
                <a:cxn ang="0">
                  <a:pos x="27" y="37"/>
                </a:cxn>
                <a:cxn ang="0">
                  <a:pos x="34" y="33"/>
                </a:cxn>
                <a:cxn ang="0">
                  <a:pos x="39" y="22"/>
                </a:cxn>
                <a:cxn ang="0">
                  <a:pos x="39" y="15"/>
                </a:cxn>
                <a:cxn ang="0">
                  <a:pos x="34" y="5"/>
                </a:cxn>
                <a:cxn ang="0">
                  <a:pos x="27" y="1"/>
                </a:cxn>
              </a:cxnLst>
              <a:rect l="0" t="0" r="r" b="b"/>
              <a:pathLst>
                <a:path w="40" h="39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6" y="22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5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3" y="35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2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9"/>
                  </a:lnTo>
                  <a:lnTo>
                    <a:pt x="23" y="38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3" y="33"/>
                  </a:lnTo>
                  <a:lnTo>
                    <a:pt x="34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9" y="22"/>
                  </a:lnTo>
                  <a:lnTo>
                    <a:pt x="40" y="19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1722" y="2226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7" y="18"/>
                </a:cxn>
                <a:cxn ang="0">
                  <a:pos x="35" y="25"/>
                </a:cxn>
                <a:cxn ang="0">
                  <a:pos x="31" y="31"/>
                </a:cxn>
                <a:cxn ang="0">
                  <a:pos x="25" y="35"/>
                </a:cxn>
                <a:cxn ang="0">
                  <a:pos x="18" y="37"/>
                </a:cxn>
                <a:cxn ang="0">
                  <a:pos x="11" y="35"/>
                </a:cxn>
                <a:cxn ang="0">
                  <a:pos x="5" y="31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lnTo>
                    <a:pt x="35" y="25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5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9" name="Freeform 175"/>
            <p:cNvSpPr>
              <a:spLocks noEditPoints="1"/>
            </p:cNvSpPr>
            <p:nvPr/>
          </p:nvSpPr>
          <p:spPr bwMode="auto">
            <a:xfrm>
              <a:off x="1720" y="2224"/>
              <a:ext cx="40" cy="41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2" y="32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3" y="37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4"/>
                </a:cxn>
                <a:cxn ang="0">
                  <a:pos x="7" y="34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9"/>
                </a:cxn>
                <a:cxn ang="0">
                  <a:pos x="17" y="40"/>
                </a:cxn>
                <a:cxn ang="0">
                  <a:pos x="28" y="39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2"/>
                </a:cxn>
              </a:cxnLst>
              <a:rect l="0" t="0" r="r" b="b"/>
              <a:pathLst>
                <a:path w="40" h="41">
                  <a:moveTo>
                    <a:pt x="23" y="4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7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33" y="34"/>
                  </a:lnTo>
                  <a:lnTo>
                    <a:pt x="32" y="32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3" y="4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1"/>
                  </a:lnTo>
                  <a:lnTo>
                    <a:pt x="24" y="40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1143" y="3415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1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7" y="19"/>
                </a:cxn>
                <a:cxn ang="0">
                  <a:pos x="36" y="25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1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7" y="19"/>
                  </a:lnTo>
                  <a:lnTo>
                    <a:pt x="36" y="25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1" name="Freeform 177"/>
            <p:cNvSpPr>
              <a:spLocks noEditPoints="1"/>
            </p:cNvSpPr>
            <p:nvPr/>
          </p:nvSpPr>
          <p:spPr bwMode="auto">
            <a:xfrm>
              <a:off x="1142" y="3414"/>
              <a:ext cx="40" cy="4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6" y="23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12" y="37"/>
                </a:cxn>
                <a:cxn ang="0">
                  <a:pos x="12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6"/>
                </a:cxn>
                <a:cxn ang="0">
                  <a:pos x="1" y="28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7" y="38"/>
                </a:cxn>
                <a:cxn ang="0">
                  <a:pos x="34" y="33"/>
                </a:cxn>
                <a:cxn ang="0">
                  <a:pos x="39" y="23"/>
                </a:cxn>
                <a:cxn ang="0">
                  <a:pos x="39" y="16"/>
                </a:cxn>
                <a:cxn ang="0">
                  <a:pos x="34" y="6"/>
                </a:cxn>
                <a:cxn ang="0">
                  <a:pos x="27" y="1"/>
                </a:cxn>
              </a:cxnLst>
              <a:rect l="0" t="0" r="r" b="b"/>
              <a:pathLst>
                <a:path w="40" h="40">
                  <a:moveTo>
                    <a:pt x="23" y="3"/>
                  </a:move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3" y="23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23" y="3"/>
                  </a:lnTo>
                  <a:close/>
                  <a:moveTo>
                    <a:pt x="19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33" y="34"/>
                  </a:lnTo>
                  <a:lnTo>
                    <a:pt x="34" y="33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3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4" y="6"/>
                  </a:lnTo>
                  <a:lnTo>
                    <a:pt x="33" y="6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1142" y="3224"/>
              <a:ext cx="37" cy="3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2"/>
                </a:cxn>
                <a:cxn ang="0">
                  <a:pos x="32" y="6"/>
                </a:cxn>
                <a:cxn ang="0">
                  <a:pos x="35" y="12"/>
                </a:cxn>
                <a:cxn ang="0">
                  <a:pos x="37" y="19"/>
                </a:cxn>
                <a:cxn ang="0">
                  <a:pos x="35" y="26"/>
                </a:cxn>
                <a:cxn ang="0">
                  <a:pos x="32" y="32"/>
                </a:cxn>
                <a:cxn ang="0">
                  <a:pos x="25" y="36"/>
                </a:cxn>
                <a:cxn ang="0">
                  <a:pos x="18" y="37"/>
                </a:cxn>
                <a:cxn ang="0">
                  <a:pos x="11" y="36"/>
                </a:cxn>
                <a:cxn ang="0">
                  <a:pos x="5" y="32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1" y="2"/>
                </a:cxn>
                <a:cxn ang="0">
                  <a:pos x="18" y="0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lnTo>
                    <a:pt x="25" y="2"/>
                  </a:lnTo>
                  <a:lnTo>
                    <a:pt x="32" y="6"/>
                  </a:lnTo>
                  <a:lnTo>
                    <a:pt x="35" y="12"/>
                  </a:lnTo>
                  <a:lnTo>
                    <a:pt x="37" y="19"/>
                  </a:lnTo>
                  <a:lnTo>
                    <a:pt x="35" y="26"/>
                  </a:lnTo>
                  <a:lnTo>
                    <a:pt x="32" y="32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5" y="32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3" name="Freeform 179"/>
            <p:cNvSpPr>
              <a:spLocks noEditPoints="1"/>
            </p:cNvSpPr>
            <p:nvPr/>
          </p:nvSpPr>
          <p:spPr bwMode="auto">
            <a:xfrm>
              <a:off x="1140" y="3223"/>
              <a:ext cx="41" cy="4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7" y="13"/>
                </a:cxn>
                <a:cxn ang="0">
                  <a:pos x="37" y="13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7" y="23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2" y="32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23" y="3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13" y="37"/>
                </a:cxn>
                <a:cxn ang="0">
                  <a:pos x="13" y="37"/>
                </a:cxn>
                <a:cxn ang="0">
                  <a:pos x="7" y="33"/>
                </a:cxn>
                <a:cxn ang="0">
                  <a:pos x="7" y="3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6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12" y="38"/>
                </a:cxn>
                <a:cxn ang="0">
                  <a:pos x="17" y="40"/>
                </a:cxn>
                <a:cxn ang="0">
                  <a:pos x="28" y="38"/>
                </a:cxn>
                <a:cxn ang="0">
                  <a:pos x="35" y="3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5" y="6"/>
                </a:cxn>
                <a:cxn ang="0">
                  <a:pos x="28" y="1"/>
                </a:cxn>
              </a:cxnLst>
              <a:rect l="0" t="0" r="r" b="b"/>
              <a:pathLst>
                <a:path w="41" h="40">
                  <a:moveTo>
                    <a:pt x="23" y="3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2" y="8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6" y="26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2"/>
                  </a:lnTo>
                  <a:lnTo>
                    <a:pt x="34" y="33"/>
                  </a:lnTo>
                  <a:lnTo>
                    <a:pt x="32" y="32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3" y="36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9" y="32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7" y="7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close/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4" y="35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06" name="Group 182"/>
          <p:cNvGrpSpPr>
            <a:grpSpLocks noChangeAspect="1"/>
          </p:cNvGrpSpPr>
          <p:nvPr/>
        </p:nvGrpSpPr>
        <p:grpSpPr bwMode="auto">
          <a:xfrm>
            <a:off x="3643306" y="4000504"/>
            <a:ext cx="2393950" cy="2071688"/>
            <a:chOff x="2250" y="360"/>
            <a:chExt cx="1508" cy="1305"/>
          </a:xfrm>
          <a:solidFill>
            <a:schemeClr val="bg1"/>
          </a:solidFill>
        </p:grpSpPr>
        <p:sp>
          <p:nvSpPr>
            <p:cNvPr id="1205" name="AutoShape 181"/>
            <p:cNvSpPr>
              <a:spLocks noChangeAspect="1" noChangeArrowheads="1" noTextEdit="1"/>
            </p:cNvSpPr>
            <p:nvPr/>
          </p:nvSpPr>
          <p:spPr bwMode="auto">
            <a:xfrm>
              <a:off x="2250" y="360"/>
              <a:ext cx="1508" cy="13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7" name="Rectangle 183"/>
            <p:cNvSpPr>
              <a:spLocks noChangeArrowheads="1"/>
            </p:cNvSpPr>
            <p:nvPr/>
          </p:nvSpPr>
          <p:spPr bwMode="auto">
            <a:xfrm>
              <a:off x="2250" y="360"/>
              <a:ext cx="1506" cy="1303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8" name="Freeform 184"/>
            <p:cNvSpPr>
              <a:spLocks noEditPoints="1"/>
            </p:cNvSpPr>
            <p:nvPr/>
          </p:nvSpPr>
          <p:spPr bwMode="auto">
            <a:xfrm>
              <a:off x="3098" y="1173"/>
              <a:ext cx="379" cy="32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47" y="246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3" y="328"/>
                </a:cxn>
                <a:cxn ang="0">
                  <a:pos x="284" y="327"/>
                </a:cxn>
                <a:cxn ang="0">
                  <a:pos x="331" y="246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284" y="1"/>
                </a:cxn>
                <a:cxn ang="0">
                  <a:pos x="283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76" y="164"/>
                </a:cxn>
                <a:cxn ang="0">
                  <a:pos x="377" y="164"/>
                </a:cxn>
                <a:cxn ang="0">
                  <a:pos x="376" y="163"/>
                </a:cxn>
                <a:cxn ang="0">
                  <a:pos x="329" y="245"/>
                </a:cxn>
                <a:cxn ang="0">
                  <a:pos x="282" y="326"/>
                </a:cxn>
                <a:cxn ang="0">
                  <a:pos x="283" y="327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7"/>
                </a:cxn>
                <a:cxn ang="0">
                  <a:pos x="97" y="326"/>
                </a:cxn>
                <a:cxn ang="0">
                  <a:pos x="49" y="245"/>
                </a:cxn>
                <a:cxn ang="0">
                  <a:pos x="2" y="163"/>
                </a:cxn>
                <a:cxn ang="0">
                  <a:pos x="1" y="164"/>
                </a:cxn>
                <a:cxn ang="0">
                  <a:pos x="2" y="164"/>
                </a:cxn>
                <a:cxn ang="0">
                  <a:pos x="97" y="2"/>
                </a:cxn>
                <a:cxn ang="0">
                  <a:pos x="95" y="1"/>
                </a:cxn>
                <a:cxn ang="0">
                  <a:pos x="95" y="3"/>
                </a:cxn>
                <a:cxn ang="0">
                  <a:pos x="283" y="3"/>
                </a:cxn>
              </a:cxnLst>
              <a:rect l="0" t="0" r="r" b="b"/>
              <a:pathLst>
                <a:path w="379" h="328">
                  <a:moveTo>
                    <a:pt x="95" y="0"/>
                  </a:moveTo>
                  <a:lnTo>
                    <a:pt x="95" y="0"/>
                  </a:lnTo>
                  <a:lnTo>
                    <a:pt x="94" y="1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7" y="246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3" y="328"/>
                  </a:lnTo>
                  <a:lnTo>
                    <a:pt x="284" y="327"/>
                  </a:lnTo>
                  <a:lnTo>
                    <a:pt x="331" y="246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284" y="1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3"/>
                  </a:moveTo>
                  <a:lnTo>
                    <a:pt x="283" y="1"/>
                  </a:lnTo>
                  <a:lnTo>
                    <a:pt x="282" y="2"/>
                  </a:lnTo>
                  <a:lnTo>
                    <a:pt x="376" y="164"/>
                  </a:lnTo>
                  <a:lnTo>
                    <a:pt x="377" y="164"/>
                  </a:lnTo>
                  <a:lnTo>
                    <a:pt x="376" y="163"/>
                  </a:lnTo>
                  <a:lnTo>
                    <a:pt x="329" y="245"/>
                  </a:lnTo>
                  <a:lnTo>
                    <a:pt x="282" y="326"/>
                  </a:lnTo>
                  <a:lnTo>
                    <a:pt x="283" y="327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7"/>
                  </a:lnTo>
                  <a:lnTo>
                    <a:pt x="97" y="326"/>
                  </a:lnTo>
                  <a:lnTo>
                    <a:pt x="49" y="245"/>
                  </a:lnTo>
                  <a:lnTo>
                    <a:pt x="2" y="163"/>
                  </a:lnTo>
                  <a:lnTo>
                    <a:pt x="1" y="164"/>
                  </a:lnTo>
                  <a:lnTo>
                    <a:pt x="2" y="164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283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09" name="Freeform 185"/>
            <p:cNvSpPr>
              <a:spLocks noEditPoints="1"/>
            </p:cNvSpPr>
            <p:nvPr/>
          </p:nvSpPr>
          <p:spPr bwMode="auto">
            <a:xfrm>
              <a:off x="3379" y="1333"/>
              <a:ext cx="378" cy="32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4" y="0"/>
                </a:cxn>
                <a:cxn ang="0">
                  <a:pos x="94" y="1"/>
                </a:cxn>
                <a:cxn ang="0">
                  <a:pos x="47" y="82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47" y="245"/>
                </a:cxn>
                <a:cxn ang="0">
                  <a:pos x="94" y="327"/>
                </a:cxn>
                <a:cxn ang="0">
                  <a:pos x="94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31" y="245"/>
                </a:cxn>
                <a:cxn ang="0">
                  <a:pos x="378" y="164"/>
                </a:cxn>
                <a:cxn ang="0">
                  <a:pos x="378" y="163"/>
                </a:cxn>
                <a:cxn ang="0">
                  <a:pos x="331" y="82"/>
                </a:cxn>
                <a:cxn ang="0">
                  <a:pos x="284" y="1"/>
                </a:cxn>
                <a:cxn ang="0">
                  <a:pos x="284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2"/>
                </a:cxn>
                <a:cxn ang="0">
                  <a:pos x="283" y="1"/>
                </a:cxn>
                <a:cxn ang="0">
                  <a:pos x="282" y="1"/>
                </a:cxn>
                <a:cxn ang="0">
                  <a:pos x="329" y="83"/>
                </a:cxn>
                <a:cxn ang="0">
                  <a:pos x="376" y="164"/>
                </a:cxn>
                <a:cxn ang="0">
                  <a:pos x="377" y="164"/>
                </a:cxn>
                <a:cxn ang="0">
                  <a:pos x="376" y="163"/>
                </a:cxn>
                <a:cxn ang="0">
                  <a:pos x="329" y="244"/>
                </a:cxn>
                <a:cxn ang="0">
                  <a:pos x="282" y="326"/>
                </a:cxn>
                <a:cxn ang="0">
                  <a:pos x="283" y="326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6"/>
                </a:cxn>
                <a:cxn ang="0">
                  <a:pos x="96" y="326"/>
                </a:cxn>
                <a:cxn ang="0">
                  <a:pos x="50" y="244"/>
                </a:cxn>
                <a:cxn ang="0">
                  <a:pos x="2" y="163"/>
                </a:cxn>
                <a:cxn ang="0">
                  <a:pos x="1" y="164"/>
                </a:cxn>
                <a:cxn ang="0">
                  <a:pos x="2" y="164"/>
                </a:cxn>
                <a:cxn ang="0">
                  <a:pos x="50" y="83"/>
                </a:cxn>
                <a:cxn ang="0">
                  <a:pos x="96" y="1"/>
                </a:cxn>
                <a:cxn ang="0">
                  <a:pos x="95" y="1"/>
                </a:cxn>
                <a:cxn ang="0">
                  <a:pos x="95" y="2"/>
                </a:cxn>
                <a:cxn ang="0">
                  <a:pos x="283" y="2"/>
                </a:cxn>
              </a:cxnLst>
              <a:rect l="0" t="0" r="r" b="b"/>
              <a:pathLst>
                <a:path w="378" h="328">
                  <a:moveTo>
                    <a:pt x="95" y="0"/>
                  </a:moveTo>
                  <a:lnTo>
                    <a:pt x="94" y="0"/>
                  </a:lnTo>
                  <a:lnTo>
                    <a:pt x="94" y="1"/>
                  </a:lnTo>
                  <a:lnTo>
                    <a:pt x="47" y="8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7" y="245"/>
                  </a:lnTo>
                  <a:lnTo>
                    <a:pt x="94" y="327"/>
                  </a:lnTo>
                  <a:lnTo>
                    <a:pt x="94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31" y="245"/>
                  </a:lnTo>
                  <a:lnTo>
                    <a:pt x="378" y="164"/>
                  </a:lnTo>
                  <a:lnTo>
                    <a:pt x="378" y="163"/>
                  </a:lnTo>
                  <a:lnTo>
                    <a:pt x="331" y="82"/>
                  </a:lnTo>
                  <a:lnTo>
                    <a:pt x="284" y="1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2"/>
                  </a:moveTo>
                  <a:lnTo>
                    <a:pt x="283" y="1"/>
                  </a:lnTo>
                  <a:lnTo>
                    <a:pt x="282" y="1"/>
                  </a:lnTo>
                  <a:lnTo>
                    <a:pt x="329" y="83"/>
                  </a:lnTo>
                  <a:lnTo>
                    <a:pt x="376" y="164"/>
                  </a:lnTo>
                  <a:lnTo>
                    <a:pt x="377" y="164"/>
                  </a:lnTo>
                  <a:lnTo>
                    <a:pt x="376" y="163"/>
                  </a:lnTo>
                  <a:lnTo>
                    <a:pt x="329" y="244"/>
                  </a:lnTo>
                  <a:lnTo>
                    <a:pt x="282" y="326"/>
                  </a:lnTo>
                  <a:lnTo>
                    <a:pt x="283" y="326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6"/>
                  </a:lnTo>
                  <a:lnTo>
                    <a:pt x="96" y="326"/>
                  </a:lnTo>
                  <a:lnTo>
                    <a:pt x="50" y="244"/>
                  </a:lnTo>
                  <a:lnTo>
                    <a:pt x="2" y="163"/>
                  </a:lnTo>
                  <a:lnTo>
                    <a:pt x="1" y="164"/>
                  </a:lnTo>
                  <a:lnTo>
                    <a:pt x="2" y="164"/>
                  </a:lnTo>
                  <a:lnTo>
                    <a:pt x="50" y="83"/>
                  </a:lnTo>
                  <a:lnTo>
                    <a:pt x="96" y="1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283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0" name="Freeform 186"/>
            <p:cNvSpPr>
              <a:spLocks noEditPoints="1"/>
            </p:cNvSpPr>
            <p:nvPr/>
          </p:nvSpPr>
          <p:spPr bwMode="auto">
            <a:xfrm>
              <a:off x="2815" y="1011"/>
              <a:ext cx="379" cy="32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47" y="82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79" y="164"/>
                </a:cxn>
                <a:cxn ang="0">
                  <a:pos x="332" y="82"/>
                </a:cxn>
                <a:cxn ang="0">
                  <a:pos x="285" y="1"/>
                </a:cxn>
                <a:cxn ang="0">
                  <a:pos x="284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2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3"/>
                </a:cxn>
                <a:cxn ang="0">
                  <a:pos x="376" y="165"/>
                </a:cxn>
                <a:cxn ang="0">
                  <a:pos x="377" y="164"/>
                </a:cxn>
                <a:cxn ang="0">
                  <a:pos x="376" y="164"/>
                </a:cxn>
                <a:cxn ang="0">
                  <a:pos x="282" y="326"/>
                </a:cxn>
                <a:cxn ang="0">
                  <a:pos x="283" y="327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7"/>
                </a:cxn>
                <a:cxn ang="0">
                  <a:pos x="97" y="326"/>
                </a:cxn>
                <a:cxn ang="0">
                  <a:pos x="3" y="164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0" y="83"/>
                </a:cxn>
                <a:cxn ang="0">
                  <a:pos x="97" y="2"/>
                </a:cxn>
                <a:cxn ang="0">
                  <a:pos x="95" y="1"/>
                </a:cxn>
                <a:cxn ang="0">
                  <a:pos x="95" y="2"/>
                </a:cxn>
                <a:cxn ang="0">
                  <a:pos x="283" y="2"/>
                </a:cxn>
              </a:cxnLst>
              <a:rect l="0" t="0" r="r" b="b"/>
              <a:pathLst>
                <a:path w="379" h="328">
                  <a:moveTo>
                    <a:pt x="95" y="0"/>
                  </a:moveTo>
                  <a:lnTo>
                    <a:pt x="95" y="0"/>
                  </a:lnTo>
                  <a:lnTo>
                    <a:pt x="94" y="1"/>
                  </a:lnTo>
                  <a:lnTo>
                    <a:pt x="47" y="82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79" y="164"/>
                  </a:lnTo>
                  <a:lnTo>
                    <a:pt x="332" y="82"/>
                  </a:lnTo>
                  <a:lnTo>
                    <a:pt x="285" y="1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2"/>
                  </a:moveTo>
                  <a:lnTo>
                    <a:pt x="283" y="1"/>
                  </a:lnTo>
                  <a:lnTo>
                    <a:pt x="282" y="2"/>
                  </a:lnTo>
                  <a:lnTo>
                    <a:pt x="329" y="83"/>
                  </a:lnTo>
                  <a:lnTo>
                    <a:pt x="376" y="165"/>
                  </a:lnTo>
                  <a:lnTo>
                    <a:pt x="377" y="164"/>
                  </a:lnTo>
                  <a:lnTo>
                    <a:pt x="376" y="164"/>
                  </a:lnTo>
                  <a:lnTo>
                    <a:pt x="282" y="326"/>
                  </a:lnTo>
                  <a:lnTo>
                    <a:pt x="283" y="327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7"/>
                  </a:lnTo>
                  <a:lnTo>
                    <a:pt x="97" y="326"/>
                  </a:lnTo>
                  <a:lnTo>
                    <a:pt x="3" y="164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0" y="83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283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1" name="Freeform 187"/>
            <p:cNvSpPr>
              <a:spLocks noEditPoints="1"/>
            </p:cNvSpPr>
            <p:nvPr/>
          </p:nvSpPr>
          <p:spPr bwMode="auto">
            <a:xfrm>
              <a:off x="2533" y="1174"/>
              <a:ext cx="379" cy="32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95" y="1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95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5" y="327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285" y="1"/>
                </a:cxn>
                <a:cxn ang="0">
                  <a:pos x="284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2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76" y="164"/>
                </a:cxn>
                <a:cxn ang="0">
                  <a:pos x="377" y="164"/>
                </a:cxn>
                <a:cxn ang="0">
                  <a:pos x="376" y="163"/>
                </a:cxn>
                <a:cxn ang="0">
                  <a:pos x="282" y="326"/>
                </a:cxn>
                <a:cxn ang="0">
                  <a:pos x="283" y="326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6"/>
                </a:cxn>
                <a:cxn ang="0">
                  <a:pos x="97" y="326"/>
                </a:cxn>
                <a:cxn ang="0">
                  <a:pos x="3" y="163"/>
                </a:cxn>
                <a:cxn ang="0">
                  <a:pos x="1" y="164"/>
                </a:cxn>
                <a:cxn ang="0">
                  <a:pos x="3" y="164"/>
                </a:cxn>
                <a:cxn ang="0">
                  <a:pos x="97" y="2"/>
                </a:cxn>
                <a:cxn ang="0">
                  <a:pos x="95" y="1"/>
                </a:cxn>
                <a:cxn ang="0">
                  <a:pos x="95" y="2"/>
                </a:cxn>
                <a:cxn ang="0">
                  <a:pos x="283" y="2"/>
                </a:cxn>
              </a:cxnLst>
              <a:rect l="0" t="0" r="r" b="b"/>
              <a:pathLst>
                <a:path w="379" h="328">
                  <a:moveTo>
                    <a:pt x="95" y="0"/>
                  </a:moveTo>
                  <a:lnTo>
                    <a:pt x="95" y="0"/>
                  </a:lnTo>
                  <a:lnTo>
                    <a:pt x="95" y="1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95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5" y="327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285" y="1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2"/>
                  </a:moveTo>
                  <a:lnTo>
                    <a:pt x="283" y="1"/>
                  </a:lnTo>
                  <a:lnTo>
                    <a:pt x="282" y="2"/>
                  </a:lnTo>
                  <a:lnTo>
                    <a:pt x="376" y="164"/>
                  </a:lnTo>
                  <a:lnTo>
                    <a:pt x="377" y="164"/>
                  </a:lnTo>
                  <a:lnTo>
                    <a:pt x="376" y="163"/>
                  </a:lnTo>
                  <a:lnTo>
                    <a:pt x="282" y="326"/>
                  </a:lnTo>
                  <a:lnTo>
                    <a:pt x="283" y="326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6"/>
                  </a:lnTo>
                  <a:lnTo>
                    <a:pt x="97" y="326"/>
                  </a:lnTo>
                  <a:lnTo>
                    <a:pt x="3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283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2" name="Freeform 188"/>
            <p:cNvSpPr>
              <a:spLocks noEditPoints="1"/>
            </p:cNvSpPr>
            <p:nvPr/>
          </p:nvSpPr>
          <p:spPr bwMode="auto">
            <a:xfrm>
              <a:off x="2815" y="361"/>
              <a:ext cx="379" cy="32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47" y="82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5" y="327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  <a:cxn ang="0">
                  <a:pos x="284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2"/>
                </a:cxn>
                <a:cxn ang="0">
                  <a:pos x="283" y="1"/>
                </a:cxn>
                <a:cxn ang="0">
                  <a:pos x="282" y="1"/>
                </a:cxn>
                <a:cxn ang="0">
                  <a:pos x="329" y="83"/>
                </a:cxn>
                <a:cxn ang="0">
                  <a:pos x="376" y="164"/>
                </a:cxn>
                <a:cxn ang="0">
                  <a:pos x="377" y="164"/>
                </a:cxn>
                <a:cxn ang="0">
                  <a:pos x="376" y="163"/>
                </a:cxn>
                <a:cxn ang="0">
                  <a:pos x="282" y="326"/>
                </a:cxn>
                <a:cxn ang="0">
                  <a:pos x="283" y="326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6"/>
                </a:cxn>
                <a:cxn ang="0">
                  <a:pos x="97" y="326"/>
                </a:cxn>
                <a:cxn ang="0">
                  <a:pos x="3" y="163"/>
                </a:cxn>
                <a:cxn ang="0">
                  <a:pos x="1" y="164"/>
                </a:cxn>
                <a:cxn ang="0">
                  <a:pos x="3" y="164"/>
                </a:cxn>
                <a:cxn ang="0">
                  <a:pos x="50" y="83"/>
                </a:cxn>
                <a:cxn ang="0">
                  <a:pos x="97" y="1"/>
                </a:cxn>
                <a:cxn ang="0">
                  <a:pos x="95" y="1"/>
                </a:cxn>
                <a:cxn ang="0">
                  <a:pos x="95" y="2"/>
                </a:cxn>
                <a:cxn ang="0">
                  <a:pos x="283" y="2"/>
                </a:cxn>
              </a:cxnLst>
              <a:rect l="0" t="0" r="r" b="b"/>
              <a:pathLst>
                <a:path w="379" h="328">
                  <a:moveTo>
                    <a:pt x="95" y="0"/>
                  </a:moveTo>
                  <a:lnTo>
                    <a:pt x="95" y="0"/>
                  </a:lnTo>
                  <a:lnTo>
                    <a:pt x="94" y="0"/>
                  </a:lnTo>
                  <a:lnTo>
                    <a:pt x="47" y="8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5" y="327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2"/>
                  </a:moveTo>
                  <a:lnTo>
                    <a:pt x="283" y="1"/>
                  </a:lnTo>
                  <a:lnTo>
                    <a:pt x="282" y="1"/>
                  </a:lnTo>
                  <a:lnTo>
                    <a:pt x="329" y="83"/>
                  </a:lnTo>
                  <a:lnTo>
                    <a:pt x="376" y="164"/>
                  </a:lnTo>
                  <a:lnTo>
                    <a:pt x="377" y="164"/>
                  </a:lnTo>
                  <a:lnTo>
                    <a:pt x="376" y="163"/>
                  </a:lnTo>
                  <a:lnTo>
                    <a:pt x="282" y="326"/>
                  </a:lnTo>
                  <a:lnTo>
                    <a:pt x="283" y="326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6"/>
                  </a:lnTo>
                  <a:lnTo>
                    <a:pt x="97" y="326"/>
                  </a:lnTo>
                  <a:lnTo>
                    <a:pt x="3" y="163"/>
                  </a:lnTo>
                  <a:lnTo>
                    <a:pt x="1" y="164"/>
                  </a:lnTo>
                  <a:lnTo>
                    <a:pt x="3" y="164"/>
                  </a:lnTo>
                  <a:lnTo>
                    <a:pt x="50" y="83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5" y="2"/>
                  </a:lnTo>
                  <a:lnTo>
                    <a:pt x="283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3" name="Freeform 189"/>
            <p:cNvSpPr>
              <a:spLocks noEditPoints="1"/>
            </p:cNvSpPr>
            <p:nvPr/>
          </p:nvSpPr>
          <p:spPr bwMode="auto">
            <a:xfrm>
              <a:off x="2815" y="686"/>
              <a:ext cx="379" cy="32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47" y="246"/>
                </a:cxn>
                <a:cxn ang="0">
                  <a:pos x="94" y="327"/>
                </a:cxn>
                <a:cxn ang="0">
                  <a:pos x="95" y="327"/>
                </a:cxn>
                <a:cxn ang="0">
                  <a:pos x="284" y="327"/>
                </a:cxn>
                <a:cxn ang="0">
                  <a:pos x="285" y="327"/>
                </a:cxn>
                <a:cxn ang="0">
                  <a:pos x="332" y="246"/>
                </a:cxn>
                <a:cxn ang="0">
                  <a:pos x="379" y="165"/>
                </a:cxn>
                <a:cxn ang="0">
                  <a:pos x="379" y="164"/>
                </a:cxn>
                <a:cxn ang="0">
                  <a:pos x="285" y="1"/>
                </a:cxn>
                <a:cxn ang="0">
                  <a:pos x="284" y="0"/>
                </a:cxn>
                <a:cxn ang="0">
                  <a:pos x="283" y="0"/>
                </a:cxn>
                <a:cxn ang="0">
                  <a:pos x="95" y="0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76" y="165"/>
                </a:cxn>
                <a:cxn ang="0">
                  <a:pos x="377" y="164"/>
                </a:cxn>
                <a:cxn ang="0">
                  <a:pos x="376" y="164"/>
                </a:cxn>
                <a:cxn ang="0">
                  <a:pos x="329" y="245"/>
                </a:cxn>
                <a:cxn ang="0">
                  <a:pos x="282" y="326"/>
                </a:cxn>
                <a:cxn ang="0">
                  <a:pos x="283" y="326"/>
                </a:cxn>
                <a:cxn ang="0">
                  <a:pos x="283" y="325"/>
                </a:cxn>
                <a:cxn ang="0">
                  <a:pos x="95" y="325"/>
                </a:cxn>
                <a:cxn ang="0">
                  <a:pos x="95" y="326"/>
                </a:cxn>
                <a:cxn ang="0">
                  <a:pos x="97" y="326"/>
                </a:cxn>
                <a:cxn ang="0">
                  <a:pos x="50" y="245"/>
                </a:cxn>
                <a:cxn ang="0">
                  <a:pos x="3" y="164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97" y="2"/>
                </a:cxn>
                <a:cxn ang="0">
                  <a:pos x="95" y="1"/>
                </a:cxn>
                <a:cxn ang="0">
                  <a:pos x="95" y="3"/>
                </a:cxn>
                <a:cxn ang="0">
                  <a:pos x="283" y="3"/>
                </a:cxn>
              </a:cxnLst>
              <a:rect l="0" t="0" r="r" b="b"/>
              <a:pathLst>
                <a:path w="379" h="327">
                  <a:moveTo>
                    <a:pt x="95" y="0"/>
                  </a:moveTo>
                  <a:lnTo>
                    <a:pt x="95" y="0"/>
                  </a:lnTo>
                  <a:lnTo>
                    <a:pt x="94" y="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47" y="246"/>
                  </a:lnTo>
                  <a:lnTo>
                    <a:pt x="94" y="327"/>
                  </a:lnTo>
                  <a:lnTo>
                    <a:pt x="95" y="327"/>
                  </a:lnTo>
                  <a:lnTo>
                    <a:pt x="284" y="327"/>
                  </a:lnTo>
                  <a:lnTo>
                    <a:pt x="285" y="327"/>
                  </a:lnTo>
                  <a:lnTo>
                    <a:pt x="332" y="246"/>
                  </a:lnTo>
                  <a:lnTo>
                    <a:pt x="379" y="165"/>
                  </a:lnTo>
                  <a:lnTo>
                    <a:pt x="379" y="164"/>
                  </a:lnTo>
                  <a:lnTo>
                    <a:pt x="285" y="1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95" y="0"/>
                  </a:lnTo>
                  <a:close/>
                  <a:moveTo>
                    <a:pt x="283" y="3"/>
                  </a:moveTo>
                  <a:lnTo>
                    <a:pt x="283" y="1"/>
                  </a:lnTo>
                  <a:lnTo>
                    <a:pt x="282" y="2"/>
                  </a:lnTo>
                  <a:lnTo>
                    <a:pt x="376" y="165"/>
                  </a:lnTo>
                  <a:lnTo>
                    <a:pt x="377" y="164"/>
                  </a:lnTo>
                  <a:lnTo>
                    <a:pt x="376" y="164"/>
                  </a:lnTo>
                  <a:lnTo>
                    <a:pt x="329" y="245"/>
                  </a:lnTo>
                  <a:lnTo>
                    <a:pt x="282" y="326"/>
                  </a:lnTo>
                  <a:lnTo>
                    <a:pt x="283" y="326"/>
                  </a:lnTo>
                  <a:lnTo>
                    <a:pt x="283" y="325"/>
                  </a:lnTo>
                  <a:lnTo>
                    <a:pt x="95" y="325"/>
                  </a:lnTo>
                  <a:lnTo>
                    <a:pt x="95" y="326"/>
                  </a:lnTo>
                  <a:lnTo>
                    <a:pt x="97" y="326"/>
                  </a:lnTo>
                  <a:lnTo>
                    <a:pt x="50" y="245"/>
                  </a:lnTo>
                  <a:lnTo>
                    <a:pt x="3" y="164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97" y="2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283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4" name="Freeform 190"/>
            <p:cNvSpPr>
              <a:spLocks noEditPoints="1"/>
            </p:cNvSpPr>
            <p:nvPr/>
          </p:nvSpPr>
          <p:spPr bwMode="auto">
            <a:xfrm>
              <a:off x="2251" y="1336"/>
              <a:ext cx="379" cy="329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377" y="165"/>
                </a:cxn>
                <a:cxn ang="0">
                  <a:pos x="377" y="165"/>
                </a:cxn>
                <a:cxn ang="0">
                  <a:pos x="377" y="164"/>
                </a:cxn>
                <a:cxn ang="0">
                  <a:pos x="329" y="246"/>
                </a:cxn>
                <a:cxn ang="0">
                  <a:pos x="282" y="327"/>
                </a:cxn>
                <a:cxn ang="0">
                  <a:pos x="283" y="328"/>
                </a:cxn>
                <a:cxn ang="0">
                  <a:pos x="283" y="326"/>
                </a:cxn>
                <a:cxn ang="0">
                  <a:pos x="95" y="326"/>
                </a:cxn>
                <a:cxn ang="0">
                  <a:pos x="95" y="328"/>
                </a:cxn>
                <a:cxn ang="0">
                  <a:pos x="96" y="327"/>
                </a:cxn>
                <a:cxn ang="0">
                  <a:pos x="49" y="246"/>
                </a:cxn>
                <a:cxn ang="0">
                  <a:pos x="2" y="164"/>
                </a:cxn>
                <a:cxn ang="0">
                  <a:pos x="1" y="165"/>
                </a:cxn>
                <a:cxn ang="0">
                  <a:pos x="2" y="165"/>
                </a:cxn>
                <a:cxn ang="0">
                  <a:pos x="49" y="84"/>
                </a:cxn>
                <a:cxn ang="0">
                  <a:pos x="96" y="2"/>
                </a:cxn>
                <a:cxn ang="0">
                  <a:pos x="95" y="2"/>
                </a:cxn>
                <a:cxn ang="0">
                  <a:pos x="95" y="3"/>
                </a:cxn>
                <a:cxn ang="0">
                  <a:pos x="283" y="3"/>
                </a:cxn>
                <a:cxn ang="0">
                  <a:pos x="283" y="2"/>
                </a:cxn>
                <a:cxn ang="0">
                  <a:pos x="282" y="2"/>
                </a:cxn>
                <a:cxn ang="0">
                  <a:pos x="329" y="84"/>
                </a:cxn>
                <a:cxn ang="0">
                  <a:pos x="285" y="1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47" y="83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47" y="246"/>
                </a:cxn>
                <a:cxn ang="0">
                  <a:pos x="94" y="328"/>
                </a:cxn>
                <a:cxn ang="0">
                  <a:pos x="95" y="329"/>
                </a:cxn>
                <a:cxn ang="0">
                  <a:pos x="284" y="329"/>
                </a:cxn>
                <a:cxn ang="0">
                  <a:pos x="285" y="328"/>
                </a:cxn>
                <a:cxn ang="0">
                  <a:pos x="332" y="246"/>
                </a:cxn>
                <a:cxn ang="0">
                  <a:pos x="379" y="165"/>
                </a:cxn>
                <a:cxn ang="0">
                  <a:pos x="379" y="164"/>
                </a:cxn>
                <a:cxn ang="0">
                  <a:pos x="332" y="83"/>
                </a:cxn>
                <a:cxn ang="0">
                  <a:pos x="285" y="1"/>
                </a:cxn>
              </a:cxnLst>
              <a:rect l="0" t="0" r="r" b="b"/>
              <a:pathLst>
                <a:path w="379" h="329">
                  <a:moveTo>
                    <a:pt x="329" y="84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4"/>
                  </a:lnTo>
                  <a:lnTo>
                    <a:pt x="329" y="246"/>
                  </a:lnTo>
                  <a:lnTo>
                    <a:pt x="282" y="327"/>
                  </a:lnTo>
                  <a:lnTo>
                    <a:pt x="283" y="328"/>
                  </a:lnTo>
                  <a:lnTo>
                    <a:pt x="283" y="326"/>
                  </a:lnTo>
                  <a:lnTo>
                    <a:pt x="95" y="326"/>
                  </a:lnTo>
                  <a:lnTo>
                    <a:pt x="95" y="328"/>
                  </a:lnTo>
                  <a:lnTo>
                    <a:pt x="96" y="327"/>
                  </a:lnTo>
                  <a:lnTo>
                    <a:pt x="49" y="246"/>
                  </a:lnTo>
                  <a:lnTo>
                    <a:pt x="2" y="164"/>
                  </a:lnTo>
                  <a:lnTo>
                    <a:pt x="1" y="165"/>
                  </a:lnTo>
                  <a:lnTo>
                    <a:pt x="2" y="165"/>
                  </a:lnTo>
                  <a:lnTo>
                    <a:pt x="49" y="84"/>
                  </a:lnTo>
                  <a:lnTo>
                    <a:pt x="96" y="2"/>
                  </a:lnTo>
                  <a:lnTo>
                    <a:pt x="95" y="2"/>
                  </a:lnTo>
                  <a:lnTo>
                    <a:pt x="95" y="3"/>
                  </a:lnTo>
                  <a:lnTo>
                    <a:pt x="283" y="3"/>
                  </a:lnTo>
                  <a:lnTo>
                    <a:pt x="283" y="2"/>
                  </a:lnTo>
                  <a:lnTo>
                    <a:pt x="282" y="2"/>
                  </a:lnTo>
                  <a:lnTo>
                    <a:pt x="329" y="84"/>
                  </a:lnTo>
                  <a:close/>
                  <a:moveTo>
                    <a:pt x="285" y="1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47" y="8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47" y="246"/>
                  </a:lnTo>
                  <a:lnTo>
                    <a:pt x="94" y="328"/>
                  </a:lnTo>
                  <a:lnTo>
                    <a:pt x="95" y="329"/>
                  </a:lnTo>
                  <a:lnTo>
                    <a:pt x="284" y="329"/>
                  </a:lnTo>
                  <a:lnTo>
                    <a:pt x="285" y="328"/>
                  </a:lnTo>
                  <a:lnTo>
                    <a:pt x="332" y="246"/>
                  </a:lnTo>
                  <a:lnTo>
                    <a:pt x="379" y="165"/>
                  </a:lnTo>
                  <a:lnTo>
                    <a:pt x="379" y="164"/>
                  </a:lnTo>
                  <a:lnTo>
                    <a:pt x="332" y="83"/>
                  </a:lnTo>
                  <a:lnTo>
                    <a:pt x="28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2973" y="656"/>
              <a:ext cx="63" cy="6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3"/>
                </a:cxn>
                <a:cxn ang="0">
                  <a:pos x="63" y="31"/>
                </a:cxn>
                <a:cxn ang="0">
                  <a:pos x="62" y="39"/>
                </a:cxn>
                <a:cxn ang="0">
                  <a:pos x="58" y="47"/>
                </a:cxn>
                <a:cxn ang="0">
                  <a:pos x="53" y="53"/>
                </a:cxn>
                <a:cxn ang="0">
                  <a:pos x="47" y="58"/>
                </a:cxn>
                <a:cxn ang="0">
                  <a:pos x="39" y="61"/>
                </a:cxn>
                <a:cxn ang="0">
                  <a:pos x="31" y="62"/>
                </a:cxn>
                <a:cxn ang="0">
                  <a:pos x="23" y="61"/>
                </a:cxn>
                <a:cxn ang="0">
                  <a:pos x="16" y="58"/>
                </a:cxn>
                <a:cxn ang="0">
                  <a:pos x="9" y="53"/>
                </a:cxn>
                <a:cxn ang="0">
                  <a:pos x="4" y="47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3"/>
                </a:cxn>
                <a:cxn ang="0">
                  <a:pos x="4" y="15"/>
                </a:cxn>
                <a:cxn ang="0">
                  <a:pos x="9" y="9"/>
                </a:cxn>
                <a:cxn ang="0">
                  <a:pos x="16" y="4"/>
                </a:cxn>
                <a:cxn ang="0">
                  <a:pos x="23" y="0"/>
                </a:cxn>
                <a:cxn ang="0">
                  <a:pos x="31" y="0"/>
                </a:cxn>
              </a:cxnLst>
              <a:rect l="0" t="0" r="r" b="b"/>
              <a:pathLst>
                <a:path w="63" h="62">
                  <a:moveTo>
                    <a:pt x="31" y="0"/>
                  </a:moveTo>
                  <a:lnTo>
                    <a:pt x="39" y="0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3"/>
                  </a:lnTo>
                  <a:lnTo>
                    <a:pt x="63" y="31"/>
                  </a:lnTo>
                  <a:lnTo>
                    <a:pt x="62" y="39"/>
                  </a:lnTo>
                  <a:lnTo>
                    <a:pt x="58" y="47"/>
                  </a:lnTo>
                  <a:lnTo>
                    <a:pt x="53" y="53"/>
                  </a:lnTo>
                  <a:lnTo>
                    <a:pt x="47" y="58"/>
                  </a:lnTo>
                  <a:lnTo>
                    <a:pt x="39" y="61"/>
                  </a:lnTo>
                  <a:lnTo>
                    <a:pt x="31" y="62"/>
                  </a:lnTo>
                  <a:lnTo>
                    <a:pt x="23" y="61"/>
                  </a:lnTo>
                  <a:lnTo>
                    <a:pt x="16" y="58"/>
                  </a:lnTo>
                  <a:lnTo>
                    <a:pt x="9" y="53"/>
                  </a:lnTo>
                  <a:lnTo>
                    <a:pt x="4" y="47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3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6" name="Freeform 192"/>
            <p:cNvSpPr>
              <a:spLocks noEditPoints="1"/>
            </p:cNvSpPr>
            <p:nvPr/>
          </p:nvSpPr>
          <p:spPr bwMode="auto">
            <a:xfrm>
              <a:off x="2972" y="654"/>
              <a:ext cx="65" cy="65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4" y="4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57" y="16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7"/>
                </a:cxn>
                <a:cxn ang="0">
                  <a:pos x="62" y="27"/>
                </a:cxn>
                <a:cxn ang="0">
                  <a:pos x="60" y="45"/>
                </a:cxn>
                <a:cxn ang="0">
                  <a:pos x="60" y="45"/>
                </a:cxn>
                <a:cxn ang="0">
                  <a:pos x="57" y="50"/>
                </a:cxn>
                <a:cxn ang="0">
                  <a:pos x="53" y="54"/>
                </a:cxn>
                <a:cxn ang="0">
                  <a:pos x="53" y="54"/>
                </a:cxn>
                <a:cxn ang="0">
                  <a:pos x="44" y="62"/>
                </a:cxn>
                <a:cxn ang="0">
                  <a:pos x="44" y="62"/>
                </a:cxn>
                <a:cxn ang="0">
                  <a:pos x="32" y="63"/>
                </a:cxn>
                <a:cxn ang="0">
                  <a:pos x="26" y="62"/>
                </a:cxn>
                <a:cxn ang="0">
                  <a:pos x="26" y="62"/>
                </a:cxn>
                <a:cxn ang="0">
                  <a:pos x="21" y="60"/>
                </a:cxn>
                <a:cxn ang="0">
                  <a:pos x="21" y="60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39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6" y="8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7"/>
                </a:cxn>
                <a:cxn ang="0">
                  <a:pos x="2" y="45"/>
                </a:cxn>
                <a:cxn ang="0">
                  <a:pos x="9" y="56"/>
                </a:cxn>
                <a:cxn ang="0">
                  <a:pos x="19" y="63"/>
                </a:cxn>
                <a:cxn ang="0">
                  <a:pos x="26" y="65"/>
                </a:cxn>
                <a:cxn ang="0">
                  <a:pos x="44" y="63"/>
                </a:cxn>
                <a:cxn ang="0">
                  <a:pos x="55" y="56"/>
                </a:cxn>
                <a:cxn ang="0">
                  <a:pos x="62" y="46"/>
                </a:cxn>
                <a:cxn ang="0">
                  <a:pos x="65" y="33"/>
                </a:cxn>
                <a:cxn ang="0">
                  <a:pos x="63" y="21"/>
                </a:cxn>
                <a:cxn ang="0">
                  <a:pos x="55" y="10"/>
                </a:cxn>
                <a:cxn ang="0">
                  <a:pos x="45" y="3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8" y="3"/>
                  </a:moveTo>
                  <a:lnTo>
                    <a:pt x="44" y="5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3" y="12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57" y="5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3" y="60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3" y="60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3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16" y="58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3"/>
                  </a:lnTo>
                  <a:close/>
                  <a:moveTo>
                    <a:pt x="32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19" y="63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32" y="65"/>
                  </a:lnTo>
                  <a:lnTo>
                    <a:pt x="38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50" y="60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9" y="51"/>
                  </a:lnTo>
                  <a:lnTo>
                    <a:pt x="62" y="46"/>
                  </a:lnTo>
                  <a:lnTo>
                    <a:pt x="63" y="45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3" y="21"/>
                  </a:lnTo>
                  <a:lnTo>
                    <a:pt x="62" y="20"/>
                  </a:lnTo>
                  <a:lnTo>
                    <a:pt x="59" y="1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0" y="6"/>
                  </a:lnTo>
                  <a:lnTo>
                    <a:pt x="45" y="3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2972" y="980"/>
              <a:ext cx="63" cy="6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1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59" y="15"/>
                </a:cxn>
                <a:cxn ang="0">
                  <a:pos x="62" y="23"/>
                </a:cxn>
                <a:cxn ang="0">
                  <a:pos x="63" y="31"/>
                </a:cxn>
                <a:cxn ang="0">
                  <a:pos x="62" y="39"/>
                </a:cxn>
                <a:cxn ang="0">
                  <a:pos x="59" y="47"/>
                </a:cxn>
                <a:cxn ang="0">
                  <a:pos x="53" y="53"/>
                </a:cxn>
                <a:cxn ang="0">
                  <a:pos x="47" y="58"/>
                </a:cxn>
                <a:cxn ang="0">
                  <a:pos x="39" y="61"/>
                </a:cxn>
                <a:cxn ang="0">
                  <a:pos x="31" y="62"/>
                </a:cxn>
                <a:cxn ang="0">
                  <a:pos x="23" y="61"/>
                </a:cxn>
                <a:cxn ang="0">
                  <a:pos x="15" y="58"/>
                </a:cxn>
                <a:cxn ang="0">
                  <a:pos x="9" y="53"/>
                </a:cxn>
                <a:cxn ang="0">
                  <a:pos x="4" y="47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3"/>
                </a:cxn>
                <a:cxn ang="0">
                  <a:pos x="4" y="15"/>
                </a:cxn>
                <a:cxn ang="0">
                  <a:pos x="9" y="9"/>
                </a:cxn>
                <a:cxn ang="0">
                  <a:pos x="15" y="4"/>
                </a:cxn>
                <a:cxn ang="0">
                  <a:pos x="23" y="1"/>
                </a:cxn>
                <a:cxn ang="0">
                  <a:pos x="31" y="0"/>
                </a:cxn>
              </a:cxnLst>
              <a:rect l="0" t="0" r="r" b="b"/>
              <a:pathLst>
                <a:path w="63" h="62">
                  <a:moveTo>
                    <a:pt x="31" y="0"/>
                  </a:moveTo>
                  <a:lnTo>
                    <a:pt x="39" y="1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59" y="15"/>
                  </a:lnTo>
                  <a:lnTo>
                    <a:pt x="62" y="23"/>
                  </a:lnTo>
                  <a:lnTo>
                    <a:pt x="63" y="31"/>
                  </a:lnTo>
                  <a:lnTo>
                    <a:pt x="62" y="39"/>
                  </a:lnTo>
                  <a:lnTo>
                    <a:pt x="59" y="47"/>
                  </a:lnTo>
                  <a:lnTo>
                    <a:pt x="53" y="53"/>
                  </a:lnTo>
                  <a:lnTo>
                    <a:pt x="47" y="58"/>
                  </a:lnTo>
                  <a:lnTo>
                    <a:pt x="39" y="61"/>
                  </a:lnTo>
                  <a:lnTo>
                    <a:pt x="31" y="62"/>
                  </a:lnTo>
                  <a:lnTo>
                    <a:pt x="23" y="61"/>
                  </a:lnTo>
                  <a:lnTo>
                    <a:pt x="15" y="58"/>
                  </a:lnTo>
                  <a:lnTo>
                    <a:pt x="9" y="53"/>
                  </a:lnTo>
                  <a:lnTo>
                    <a:pt x="4" y="47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3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8" name="Freeform 194"/>
            <p:cNvSpPr>
              <a:spLocks noEditPoints="1"/>
            </p:cNvSpPr>
            <p:nvPr/>
          </p:nvSpPr>
          <p:spPr bwMode="auto">
            <a:xfrm>
              <a:off x="2970" y="978"/>
              <a:ext cx="66" cy="66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58" y="16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3" y="27"/>
                </a:cxn>
                <a:cxn ang="0">
                  <a:pos x="63" y="27"/>
                </a:cxn>
                <a:cxn ang="0">
                  <a:pos x="61" y="45"/>
                </a:cxn>
                <a:cxn ang="0">
                  <a:pos x="61" y="45"/>
                </a:cxn>
                <a:cxn ang="0">
                  <a:pos x="58" y="50"/>
                </a:cxn>
                <a:cxn ang="0">
                  <a:pos x="55" y="54"/>
                </a:cxn>
                <a:cxn ang="0">
                  <a:pos x="55" y="54"/>
                </a:cxn>
                <a:cxn ang="0">
                  <a:pos x="45" y="62"/>
                </a:cxn>
                <a:cxn ang="0">
                  <a:pos x="45" y="62"/>
                </a:cxn>
                <a:cxn ang="0">
                  <a:pos x="33" y="63"/>
                </a:cxn>
                <a:cxn ang="0">
                  <a:pos x="27" y="62"/>
                </a:cxn>
                <a:cxn ang="0">
                  <a:pos x="27" y="62"/>
                </a:cxn>
                <a:cxn ang="0">
                  <a:pos x="22" y="61"/>
                </a:cxn>
                <a:cxn ang="0">
                  <a:pos x="22" y="61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39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7" y="4"/>
                </a:cxn>
                <a:cxn ang="0">
                  <a:pos x="27" y="4"/>
                </a:cxn>
                <a:cxn ang="0">
                  <a:pos x="33" y="0"/>
                </a:cxn>
                <a:cxn ang="0">
                  <a:pos x="21" y="3"/>
                </a:cxn>
                <a:cxn ang="0">
                  <a:pos x="10" y="10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3" y="46"/>
                </a:cxn>
                <a:cxn ang="0">
                  <a:pos x="10" y="56"/>
                </a:cxn>
                <a:cxn ang="0">
                  <a:pos x="20" y="63"/>
                </a:cxn>
                <a:cxn ang="0">
                  <a:pos x="27" y="65"/>
                </a:cxn>
                <a:cxn ang="0">
                  <a:pos x="45" y="63"/>
                </a:cxn>
                <a:cxn ang="0">
                  <a:pos x="56" y="56"/>
                </a:cxn>
                <a:cxn ang="0">
                  <a:pos x="63" y="46"/>
                </a:cxn>
                <a:cxn ang="0">
                  <a:pos x="66" y="33"/>
                </a:cxn>
                <a:cxn ang="0">
                  <a:pos x="64" y="21"/>
                </a:cxn>
                <a:cxn ang="0">
                  <a:pos x="56" y="10"/>
                </a:cxn>
                <a:cxn ang="0">
                  <a:pos x="46" y="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9" y="4"/>
                  </a:move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50" y="8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3" y="27"/>
                  </a:lnTo>
                  <a:lnTo>
                    <a:pt x="63" y="33"/>
                  </a:lnTo>
                  <a:lnTo>
                    <a:pt x="63" y="39"/>
                  </a:lnTo>
                  <a:lnTo>
                    <a:pt x="61" y="45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54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54"/>
                  </a:lnTo>
                  <a:lnTo>
                    <a:pt x="50" y="58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39" y="62"/>
                  </a:lnTo>
                  <a:lnTo>
                    <a:pt x="33" y="63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16" y="58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8" y="50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3" y="33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33" y="3"/>
                  </a:lnTo>
                  <a:lnTo>
                    <a:pt x="39" y="4"/>
                  </a:lnTo>
                  <a:close/>
                  <a:moveTo>
                    <a:pt x="33" y="0"/>
                  </a:moveTo>
                  <a:lnTo>
                    <a:pt x="27" y="1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5" y="60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33" y="66"/>
                  </a:lnTo>
                  <a:lnTo>
                    <a:pt x="39" y="65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51" y="60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61" y="51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6" y="33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4" y="21"/>
                  </a:lnTo>
                  <a:lnTo>
                    <a:pt x="63" y="20"/>
                  </a:lnTo>
                  <a:lnTo>
                    <a:pt x="61" y="15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2549" y="1382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1"/>
                </a:cxn>
                <a:cxn ang="0">
                  <a:pos x="47" y="5"/>
                </a:cxn>
                <a:cxn ang="0">
                  <a:pos x="53" y="10"/>
                </a:cxn>
                <a:cxn ang="0">
                  <a:pos x="58" y="16"/>
                </a:cxn>
                <a:cxn ang="0">
                  <a:pos x="62" y="24"/>
                </a:cxn>
                <a:cxn ang="0">
                  <a:pos x="63" y="32"/>
                </a:cxn>
                <a:cxn ang="0">
                  <a:pos x="62" y="40"/>
                </a:cxn>
                <a:cxn ang="0">
                  <a:pos x="58" y="48"/>
                </a:cxn>
                <a:cxn ang="0">
                  <a:pos x="53" y="54"/>
                </a:cxn>
                <a:cxn ang="0">
                  <a:pos x="47" y="59"/>
                </a:cxn>
                <a:cxn ang="0">
                  <a:pos x="40" y="63"/>
                </a:cxn>
                <a:cxn ang="0">
                  <a:pos x="31" y="63"/>
                </a:cxn>
                <a:cxn ang="0">
                  <a:pos x="23" y="63"/>
                </a:cxn>
                <a:cxn ang="0">
                  <a:pos x="15" y="59"/>
                </a:cxn>
                <a:cxn ang="0">
                  <a:pos x="9" y="54"/>
                </a:cxn>
                <a:cxn ang="0">
                  <a:pos x="4" y="48"/>
                </a:cxn>
                <a:cxn ang="0">
                  <a:pos x="1" y="40"/>
                </a:cxn>
                <a:cxn ang="0">
                  <a:pos x="0" y="32"/>
                </a:cxn>
                <a:cxn ang="0">
                  <a:pos x="1" y="24"/>
                </a:cxn>
                <a:cxn ang="0">
                  <a:pos x="4" y="16"/>
                </a:cxn>
                <a:cxn ang="0">
                  <a:pos x="9" y="10"/>
                </a:cxn>
                <a:cxn ang="0">
                  <a:pos x="15" y="5"/>
                </a:cxn>
                <a:cxn ang="0">
                  <a:pos x="23" y="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40" y="1"/>
                  </a:lnTo>
                  <a:lnTo>
                    <a:pt x="47" y="5"/>
                  </a:lnTo>
                  <a:lnTo>
                    <a:pt x="53" y="10"/>
                  </a:lnTo>
                  <a:lnTo>
                    <a:pt x="58" y="16"/>
                  </a:lnTo>
                  <a:lnTo>
                    <a:pt x="62" y="24"/>
                  </a:lnTo>
                  <a:lnTo>
                    <a:pt x="63" y="32"/>
                  </a:lnTo>
                  <a:lnTo>
                    <a:pt x="62" y="40"/>
                  </a:lnTo>
                  <a:lnTo>
                    <a:pt x="58" y="48"/>
                  </a:lnTo>
                  <a:lnTo>
                    <a:pt x="53" y="54"/>
                  </a:lnTo>
                  <a:lnTo>
                    <a:pt x="47" y="59"/>
                  </a:lnTo>
                  <a:lnTo>
                    <a:pt x="40" y="63"/>
                  </a:lnTo>
                  <a:lnTo>
                    <a:pt x="31" y="63"/>
                  </a:lnTo>
                  <a:lnTo>
                    <a:pt x="23" y="63"/>
                  </a:lnTo>
                  <a:lnTo>
                    <a:pt x="15" y="59"/>
                  </a:lnTo>
                  <a:lnTo>
                    <a:pt x="9" y="54"/>
                  </a:lnTo>
                  <a:lnTo>
                    <a:pt x="4" y="48"/>
                  </a:lnTo>
                  <a:lnTo>
                    <a:pt x="1" y="40"/>
                  </a:lnTo>
                  <a:lnTo>
                    <a:pt x="0" y="32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0" name="Freeform 196"/>
            <p:cNvSpPr>
              <a:spLocks noEditPoints="1"/>
            </p:cNvSpPr>
            <p:nvPr/>
          </p:nvSpPr>
          <p:spPr bwMode="auto">
            <a:xfrm>
              <a:off x="2548" y="1381"/>
              <a:ext cx="65" cy="66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4" y="4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57" y="16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7"/>
                </a:cxn>
                <a:cxn ang="0">
                  <a:pos x="62" y="27"/>
                </a:cxn>
                <a:cxn ang="0">
                  <a:pos x="60" y="45"/>
                </a:cxn>
                <a:cxn ang="0">
                  <a:pos x="60" y="45"/>
                </a:cxn>
                <a:cxn ang="0">
                  <a:pos x="57" y="50"/>
                </a:cxn>
                <a:cxn ang="0">
                  <a:pos x="53" y="54"/>
                </a:cxn>
                <a:cxn ang="0">
                  <a:pos x="53" y="54"/>
                </a:cxn>
                <a:cxn ang="0">
                  <a:pos x="44" y="62"/>
                </a:cxn>
                <a:cxn ang="0">
                  <a:pos x="44" y="62"/>
                </a:cxn>
                <a:cxn ang="0">
                  <a:pos x="32" y="63"/>
                </a:cxn>
                <a:cxn ang="0">
                  <a:pos x="27" y="63"/>
                </a:cxn>
                <a:cxn ang="0">
                  <a:pos x="27" y="63"/>
                </a:cxn>
                <a:cxn ang="0">
                  <a:pos x="21" y="61"/>
                </a:cxn>
                <a:cxn ang="0">
                  <a:pos x="21" y="61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39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6" y="8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7"/>
                </a:cxn>
                <a:cxn ang="0">
                  <a:pos x="2" y="45"/>
                </a:cxn>
                <a:cxn ang="0">
                  <a:pos x="9" y="56"/>
                </a:cxn>
                <a:cxn ang="0">
                  <a:pos x="20" y="63"/>
                </a:cxn>
                <a:cxn ang="0">
                  <a:pos x="27" y="65"/>
                </a:cxn>
                <a:cxn ang="0">
                  <a:pos x="45" y="64"/>
                </a:cxn>
                <a:cxn ang="0">
                  <a:pos x="55" y="56"/>
                </a:cxn>
                <a:cxn ang="0">
                  <a:pos x="62" y="46"/>
                </a:cxn>
                <a:cxn ang="0">
                  <a:pos x="65" y="33"/>
                </a:cxn>
                <a:cxn ang="0">
                  <a:pos x="63" y="21"/>
                </a:cxn>
                <a:cxn ang="0">
                  <a:pos x="55" y="10"/>
                </a:cxn>
                <a:cxn ang="0">
                  <a:pos x="45" y="3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8" y="3"/>
                  </a:move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7" y="16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1" y="21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33"/>
                  </a:lnTo>
                  <a:lnTo>
                    <a:pt x="62" y="39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4"/>
                  </a:lnTo>
                  <a:lnTo>
                    <a:pt x="57" y="50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3" y="54"/>
                  </a:lnTo>
                  <a:lnTo>
                    <a:pt x="49" y="58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1"/>
                  </a:lnTo>
                  <a:lnTo>
                    <a:pt x="38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27" y="63"/>
                  </a:lnTo>
                  <a:lnTo>
                    <a:pt x="26" y="63"/>
                  </a:lnTo>
                  <a:lnTo>
                    <a:pt x="26" y="64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16" y="58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3" y="45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2" y="33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3"/>
                  </a:lnTo>
                  <a:close/>
                  <a:moveTo>
                    <a:pt x="32" y="0"/>
                  </a:moveTo>
                  <a:lnTo>
                    <a:pt x="27" y="1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32" y="66"/>
                  </a:lnTo>
                  <a:lnTo>
                    <a:pt x="39" y="65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50" y="60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9" y="51"/>
                  </a:lnTo>
                  <a:lnTo>
                    <a:pt x="62" y="46"/>
                  </a:lnTo>
                  <a:lnTo>
                    <a:pt x="63" y="45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3" y="21"/>
                  </a:lnTo>
                  <a:lnTo>
                    <a:pt x="62" y="20"/>
                  </a:lnTo>
                  <a:lnTo>
                    <a:pt x="59" y="15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0" y="6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39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2826" y="1226"/>
              <a:ext cx="63" cy="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0" y="1"/>
                </a:cxn>
                <a:cxn ang="0">
                  <a:pos x="47" y="4"/>
                </a:cxn>
                <a:cxn ang="0">
                  <a:pos x="54" y="9"/>
                </a:cxn>
                <a:cxn ang="0">
                  <a:pos x="59" y="16"/>
                </a:cxn>
                <a:cxn ang="0">
                  <a:pos x="62" y="24"/>
                </a:cxn>
                <a:cxn ang="0">
                  <a:pos x="63" y="32"/>
                </a:cxn>
                <a:cxn ang="0">
                  <a:pos x="62" y="40"/>
                </a:cxn>
                <a:cxn ang="0">
                  <a:pos x="59" y="48"/>
                </a:cxn>
                <a:cxn ang="0">
                  <a:pos x="54" y="54"/>
                </a:cxn>
                <a:cxn ang="0">
                  <a:pos x="47" y="59"/>
                </a:cxn>
                <a:cxn ang="0">
                  <a:pos x="40" y="62"/>
                </a:cxn>
                <a:cxn ang="0">
                  <a:pos x="31" y="63"/>
                </a:cxn>
                <a:cxn ang="0">
                  <a:pos x="23" y="62"/>
                </a:cxn>
                <a:cxn ang="0">
                  <a:pos x="15" y="59"/>
                </a:cxn>
                <a:cxn ang="0">
                  <a:pos x="9" y="54"/>
                </a:cxn>
                <a:cxn ang="0">
                  <a:pos x="4" y="48"/>
                </a:cxn>
                <a:cxn ang="0">
                  <a:pos x="1" y="40"/>
                </a:cxn>
                <a:cxn ang="0">
                  <a:pos x="0" y="32"/>
                </a:cxn>
                <a:cxn ang="0">
                  <a:pos x="1" y="24"/>
                </a:cxn>
                <a:cxn ang="0">
                  <a:pos x="4" y="16"/>
                </a:cxn>
                <a:cxn ang="0">
                  <a:pos x="9" y="9"/>
                </a:cxn>
                <a:cxn ang="0">
                  <a:pos x="15" y="4"/>
                </a:cxn>
                <a:cxn ang="0">
                  <a:pos x="23" y="1"/>
                </a:cxn>
                <a:cxn ang="0">
                  <a:pos x="31" y="0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lnTo>
                    <a:pt x="40" y="1"/>
                  </a:lnTo>
                  <a:lnTo>
                    <a:pt x="47" y="4"/>
                  </a:lnTo>
                  <a:lnTo>
                    <a:pt x="54" y="9"/>
                  </a:lnTo>
                  <a:lnTo>
                    <a:pt x="59" y="16"/>
                  </a:lnTo>
                  <a:lnTo>
                    <a:pt x="62" y="24"/>
                  </a:lnTo>
                  <a:lnTo>
                    <a:pt x="63" y="32"/>
                  </a:lnTo>
                  <a:lnTo>
                    <a:pt x="62" y="40"/>
                  </a:lnTo>
                  <a:lnTo>
                    <a:pt x="59" y="48"/>
                  </a:lnTo>
                  <a:lnTo>
                    <a:pt x="54" y="54"/>
                  </a:lnTo>
                  <a:lnTo>
                    <a:pt x="47" y="59"/>
                  </a:lnTo>
                  <a:lnTo>
                    <a:pt x="40" y="62"/>
                  </a:lnTo>
                  <a:lnTo>
                    <a:pt x="31" y="63"/>
                  </a:lnTo>
                  <a:lnTo>
                    <a:pt x="23" y="62"/>
                  </a:lnTo>
                  <a:lnTo>
                    <a:pt x="15" y="59"/>
                  </a:lnTo>
                  <a:lnTo>
                    <a:pt x="9" y="54"/>
                  </a:lnTo>
                  <a:lnTo>
                    <a:pt x="4" y="48"/>
                  </a:lnTo>
                  <a:lnTo>
                    <a:pt x="1" y="40"/>
                  </a:lnTo>
                  <a:lnTo>
                    <a:pt x="0" y="32"/>
                  </a:ln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2" name="Freeform 198"/>
            <p:cNvSpPr>
              <a:spLocks noEditPoints="1"/>
            </p:cNvSpPr>
            <p:nvPr/>
          </p:nvSpPr>
          <p:spPr bwMode="auto">
            <a:xfrm>
              <a:off x="2825" y="1225"/>
              <a:ext cx="65" cy="66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8" y="16"/>
                </a:cxn>
                <a:cxn ang="0">
                  <a:pos x="60" y="21"/>
                </a:cxn>
                <a:cxn ang="0">
                  <a:pos x="60" y="21"/>
                </a:cxn>
                <a:cxn ang="0">
                  <a:pos x="62" y="26"/>
                </a:cxn>
                <a:cxn ang="0">
                  <a:pos x="62" y="26"/>
                </a:cxn>
                <a:cxn ang="0">
                  <a:pos x="60" y="45"/>
                </a:cxn>
                <a:cxn ang="0">
                  <a:pos x="60" y="45"/>
                </a:cxn>
                <a:cxn ang="0">
                  <a:pos x="58" y="50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45" y="62"/>
                </a:cxn>
                <a:cxn ang="0">
                  <a:pos x="45" y="62"/>
                </a:cxn>
                <a:cxn ang="0">
                  <a:pos x="32" y="63"/>
                </a:cxn>
                <a:cxn ang="0">
                  <a:pos x="26" y="62"/>
                </a:cxn>
                <a:cxn ang="0">
                  <a:pos x="26" y="62"/>
                </a:cxn>
                <a:cxn ang="0">
                  <a:pos x="21" y="61"/>
                </a:cxn>
                <a:cxn ang="0">
                  <a:pos x="21" y="61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3" y="39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5" y="8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0" y="9"/>
                </a:cxn>
                <a:cxn ang="0">
                  <a:pos x="3" y="20"/>
                </a:cxn>
                <a:cxn ang="0">
                  <a:pos x="0" y="27"/>
                </a:cxn>
                <a:cxn ang="0">
                  <a:pos x="2" y="45"/>
                </a:cxn>
                <a:cxn ang="0">
                  <a:pos x="9" y="56"/>
                </a:cxn>
                <a:cxn ang="0">
                  <a:pos x="20" y="63"/>
                </a:cxn>
                <a:cxn ang="0">
                  <a:pos x="26" y="65"/>
                </a:cxn>
                <a:cxn ang="0">
                  <a:pos x="45" y="63"/>
                </a:cxn>
                <a:cxn ang="0">
                  <a:pos x="55" y="56"/>
                </a:cxn>
                <a:cxn ang="0">
                  <a:pos x="63" y="46"/>
                </a:cxn>
                <a:cxn ang="0">
                  <a:pos x="65" y="33"/>
                </a:cxn>
                <a:cxn ang="0">
                  <a:pos x="63" y="20"/>
                </a:cxn>
                <a:cxn ang="0">
                  <a:pos x="56" y="10"/>
                </a:cxn>
                <a:cxn ang="0">
                  <a:pos x="45" y="3"/>
                </a:cxn>
                <a:cxn ang="0">
                  <a:pos x="32" y="0"/>
                </a:cxn>
              </a:cxnLst>
              <a:rect l="0" t="0" r="r" b="b"/>
              <a:pathLst>
                <a:path w="65" h="66">
                  <a:moveTo>
                    <a:pt x="38" y="3"/>
                  </a:moveTo>
                  <a:lnTo>
                    <a:pt x="44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9" y="8"/>
                  </a:lnTo>
                  <a:lnTo>
                    <a:pt x="54" y="12"/>
                  </a:lnTo>
                  <a:lnTo>
                    <a:pt x="55" y="10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5" y="10"/>
                  </a:lnTo>
                  <a:lnTo>
                    <a:pt x="53" y="11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2" y="20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2" y="39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0" y="44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0" y="44"/>
                  </a:lnTo>
                  <a:lnTo>
                    <a:pt x="58" y="50"/>
                  </a:lnTo>
                  <a:lnTo>
                    <a:pt x="53" y="54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49" y="58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4" y="61"/>
                  </a:lnTo>
                  <a:lnTo>
                    <a:pt x="38" y="62"/>
                  </a:lnTo>
                  <a:lnTo>
                    <a:pt x="32" y="63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1" y="61"/>
                  </a:lnTo>
                  <a:lnTo>
                    <a:pt x="15" y="58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8" y="50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8" y="16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32" y="3"/>
                  </a:lnTo>
                  <a:lnTo>
                    <a:pt x="38" y="3"/>
                  </a:lnTo>
                  <a:close/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5" y="51"/>
                  </a:lnTo>
                  <a:lnTo>
                    <a:pt x="9" y="56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32" y="66"/>
                  </a:lnTo>
                  <a:lnTo>
                    <a:pt x="39" y="65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51" y="60"/>
                  </a:lnTo>
                  <a:lnTo>
                    <a:pt x="55" y="56"/>
                  </a:lnTo>
                  <a:lnTo>
                    <a:pt x="56" y="56"/>
                  </a:lnTo>
                  <a:lnTo>
                    <a:pt x="60" y="51"/>
                  </a:lnTo>
                  <a:lnTo>
                    <a:pt x="63" y="46"/>
                  </a:lnTo>
                  <a:lnTo>
                    <a:pt x="63" y="45"/>
                  </a:lnTo>
                  <a:lnTo>
                    <a:pt x="65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1" y="5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39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3121" y="1220"/>
              <a:ext cx="63" cy="6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1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3"/>
                </a:cxn>
                <a:cxn ang="0">
                  <a:pos x="63" y="31"/>
                </a:cxn>
                <a:cxn ang="0">
                  <a:pos x="62" y="39"/>
                </a:cxn>
                <a:cxn ang="0">
                  <a:pos x="58" y="47"/>
                </a:cxn>
                <a:cxn ang="0">
                  <a:pos x="53" y="53"/>
                </a:cxn>
                <a:cxn ang="0">
                  <a:pos x="47" y="58"/>
                </a:cxn>
                <a:cxn ang="0">
                  <a:pos x="39" y="62"/>
                </a:cxn>
                <a:cxn ang="0">
                  <a:pos x="31" y="62"/>
                </a:cxn>
                <a:cxn ang="0">
                  <a:pos x="23" y="62"/>
                </a:cxn>
                <a:cxn ang="0">
                  <a:pos x="16" y="58"/>
                </a:cxn>
                <a:cxn ang="0">
                  <a:pos x="9" y="53"/>
                </a:cxn>
                <a:cxn ang="0">
                  <a:pos x="4" y="47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3"/>
                </a:cxn>
                <a:cxn ang="0">
                  <a:pos x="4" y="15"/>
                </a:cxn>
                <a:cxn ang="0">
                  <a:pos x="9" y="9"/>
                </a:cxn>
                <a:cxn ang="0">
                  <a:pos x="16" y="4"/>
                </a:cxn>
                <a:cxn ang="0">
                  <a:pos x="23" y="1"/>
                </a:cxn>
                <a:cxn ang="0">
                  <a:pos x="31" y="0"/>
                </a:cxn>
              </a:cxnLst>
              <a:rect l="0" t="0" r="r" b="b"/>
              <a:pathLst>
                <a:path w="63" h="62">
                  <a:moveTo>
                    <a:pt x="31" y="0"/>
                  </a:moveTo>
                  <a:lnTo>
                    <a:pt x="39" y="1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3"/>
                  </a:lnTo>
                  <a:lnTo>
                    <a:pt x="63" y="31"/>
                  </a:lnTo>
                  <a:lnTo>
                    <a:pt x="62" y="39"/>
                  </a:lnTo>
                  <a:lnTo>
                    <a:pt x="58" y="47"/>
                  </a:lnTo>
                  <a:lnTo>
                    <a:pt x="53" y="53"/>
                  </a:lnTo>
                  <a:lnTo>
                    <a:pt x="47" y="58"/>
                  </a:lnTo>
                  <a:lnTo>
                    <a:pt x="39" y="62"/>
                  </a:lnTo>
                  <a:lnTo>
                    <a:pt x="31" y="62"/>
                  </a:lnTo>
                  <a:lnTo>
                    <a:pt x="23" y="62"/>
                  </a:lnTo>
                  <a:lnTo>
                    <a:pt x="16" y="58"/>
                  </a:lnTo>
                  <a:lnTo>
                    <a:pt x="9" y="53"/>
                  </a:lnTo>
                  <a:lnTo>
                    <a:pt x="4" y="47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3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4" name="Freeform 200"/>
            <p:cNvSpPr>
              <a:spLocks noEditPoints="1"/>
            </p:cNvSpPr>
            <p:nvPr/>
          </p:nvSpPr>
          <p:spPr bwMode="auto">
            <a:xfrm>
              <a:off x="3120" y="1219"/>
              <a:ext cx="65" cy="65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57" y="15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62" y="26"/>
                </a:cxn>
                <a:cxn ang="0">
                  <a:pos x="62" y="26"/>
                </a:cxn>
                <a:cxn ang="0">
                  <a:pos x="60" y="44"/>
                </a:cxn>
                <a:cxn ang="0">
                  <a:pos x="60" y="44"/>
                </a:cxn>
                <a:cxn ang="0">
                  <a:pos x="57" y="49"/>
                </a:cxn>
                <a:cxn ang="0">
                  <a:pos x="54" y="53"/>
                </a:cxn>
                <a:cxn ang="0">
                  <a:pos x="54" y="53"/>
                </a:cxn>
                <a:cxn ang="0">
                  <a:pos x="44" y="61"/>
                </a:cxn>
                <a:cxn ang="0">
                  <a:pos x="44" y="61"/>
                </a:cxn>
                <a:cxn ang="0">
                  <a:pos x="32" y="62"/>
                </a:cxn>
                <a:cxn ang="0">
                  <a:pos x="26" y="62"/>
                </a:cxn>
                <a:cxn ang="0">
                  <a:pos x="26" y="62"/>
                </a:cxn>
                <a:cxn ang="0">
                  <a:pos x="21" y="60"/>
                </a:cxn>
                <a:cxn ang="0">
                  <a:pos x="21" y="60"/>
                </a:cxn>
                <a:cxn ang="0">
                  <a:pos x="10" y="54"/>
                </a:cxn>
                <a:cxn ang="0">
                  <a:pos x="10" y="54"/>
                </a:cxn>
                <a:cxn ang="0">
                  <a:pos x="5" y="43"/>
                </a:cxn>
                <a:cxn ang="0">
                  <a:pos x="5" y="43"/>
                </a:cxn>
                <a:cxn ang="0">
                  <a:pos x="3" y="38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6" y="7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0" y="9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2" y="44"/>
                </a:cxn>
                <a:cxn ang="0">
                  <a:pos x="9" y="55"/>
                </a:cxn>
                <a:cxn ang="0">
                  <a:pos x="19" y="62"/>
                </a:cxn>
                <a:cxn ang="0">
                  <a:pos x="26" y="64"/>
                </a:cxn>
                <a:cxn ang="0">
                  <a:pos x="44" y="63"/>
                </a:cxn>
                <a:cxn ang="0">
                  <a:pos x="55" y="55"/>
                </a:cxn>
                <a:cxn ang="0">
                  <a:pos x="62" y="45"/>
                </a:cxn>
                <a:cxn ang="0">
                  <a:pos x="65" y="32"/>
                </a:cxn>
                <a:cxn ang="0">
                  <a:pos x="63" y="20"/>
                </a:cxn>
                <a:cxn ang="0">
                  <a:pos x="55" y="9"/>
                </a:cxn>
                <a:cxn ang="0">
                  <a:pos x="45" y="2"/>
                </a:cxn>
                <a:cxn ang="0">
                  <a:pos x="32" y="0"/>
                </a:cxn>
              </a:cxnLst>
              <a:rect l="0" t="0" r="r" b="b"/>
              <a:pathLst>
                <a:path w="65" h="65">
                  <a:moveTo>
                    <a:pt x="38" y="3"/>
                  </a:moveTo>
                  <a:lnTo>
                    <a:pt x="44" y="5"/>
                  </a:lnTo>
                  <a:lnTo>
                    <a:pt x="44" y="3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5"/>
                  </a:lnTo>
                  <a:lnTo>
                    <a:pt x="49" y="7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7" y="15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0" y="43"/>
                  </a:lnTo>
                  <a:lnTo>
                    <a:pt x="57" y="49"/>
                  </a:lnTo>
                  <a:lnTo>
                    <a:pt x="53" y="53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49" y="57"/>
                  </a:lnTo>
                  <a:lnTo>
                    <a:pt x="43" y="60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43" y="60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2" y="62"/>
                  </a:lnTo>
                  <a:lnTo>
                    <a:pt x="26" y="62"/>
                  </a:lnTo>
                  <a:lnTo>
                    <a:pt x="26" y="63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3"/>
                  </a:lnTo>
                  <a:lnTo>
                    <a:pt x="26" y="62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0"/>
                  </a:lnTo>
                  <a:lnTo>
                    <a:pt x="16" y="57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3" y="38"/>
                  </a:lnTo>
                  <a:lnTo>
                    <a:pt x="2" y="32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32" y="2"/>
                  </a:lnTo>
                  <a:lnTo>
                    <a:pt x="38" y="3"/>
                  </a:lnTo>
                  <a:close/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4" y="59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2" y="65"/>
                  </a:lnTo>
                  <a:lnTo>
                    <a:pt x="38" y="64"/>
                  </a:lnTo>
                  <a:lnTo>
                    <a:pt x="44" y="63"/>
                  </a:lnTo>
                  <a:lnTo>
                    <a:pt x="45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9" y="50"/>
                  </a:lnTo>
                  <a:lnTo>
                    <a:pt x="62" y="45"/>
                  </a:lnTo>
                  <a:lnTo>
                    <a:pt x="63" y="44"/>
                  </a:lnTo>
                  <a:lnTo>
                    <a:pt x="65" y="38"/>
                  </a:lnTo>
                  <a:lnTo>
                    <a:pt x="65" y="32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3" y="20"/>
                  </a:lnTo>
                  <a:lnTo>
                    <a:pt x="62" y="19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3402" y="1385"/>
              <a:ext cx="62" cy="6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9" y="1"/>
                </a:cxn>
                <a:cxn ang="0">
                  <a:pos x="47" y="4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1" y="23"/>
                </a:cxn>
                <a:cxn ang="0">
                  <a:pos x="62" y="31"/>
                </a:cxn>
                <a:cxn ang="0">
                  <a:pos x="61" y="39"/>
                </a:cxn>
                <a:cxn ang="0">
                  <a:pos x="58" y="47"/>
                </a:cxn>
                <a:cxn ang="0">
                  <a:pos x="53" y="53"/>
                </a:cxn>
                <a:cxn ang="0">
                  <a:pos x="47" y="58"/>
                </a:cxn>
                <a:cxn ang="0">
                  <a:pos x="39" y="61"/>
                </a:cxn>
                <a:cxn ang="0">
                  <a:pos x="31" y="62"/>
                </a:cxn>
                <a:cxn ang="0">
                  <a:pos x="22" y="61"/>
                </a:cxn>
                <a:cxn ang="0">
                  <a:pos x="15" y="58"/>
                </a:cxn>
                <a:cxn ang="0">
                  <a:pos x="9" y="53"/>
                </a:cxn>
                <a:cxn ang="0">
                  <a:pos x="4" y="47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4" y="15"/>
                </a:cxn>
                <a:cxn ang="0">
                  <a:pos x="9" y="9"/>
                </a:cxn>
                <a:cxn ang="0">
                  <a:pos x="15" y="4"/>
                </a:cxn>
                <a:cxn ang="0">
                  <a:pos x="22" y="1"/>
                </a:cxn>
                <a:cxn ang="0">
                  <a:pos x="31" y="0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39" y="1"/>
                  </a:lnTo>
                  <a:lnTo>
                    <a:pt x="47" y="4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1" y="23"/>
                  </a:lnTo>
                  <a:lnTo>
                    <a:pt x="62" y="31"/>
                  </a:lnTo>
                  <a:lnTo>
                    <a:pt x="61" y="39"/>
                  </a:lnTo>
                  <a:lnTo>
                    <a:pt x="58" y="47"/>
                  </a:lnTo>
                  <a:lnTo>
                    <a:pt x="53" y="53"/>
                  </a:lnTo>
                  <a:lnTo>
                    <a:pt x="47" y="58"/>
                  </a:lnTo>
                  <a:lnTo>
                    <a:pt x="39" y="61"/>
                  </a:lnTo>
                  <a:lnTo>
                    <a:pt x="31" y="62"/>
                  </a:lnTo>
                  <a:lnTo>
                    <a:pt x="22" y="61"/>
                  </a:lnTo>
                  <a:lnTo>
                    <a:pt x="15" y="58"/>
                  </a:lnTo>
                  <a:lnTo>
                    <a:pt x="9" y="53"/>
                  </a:lnTo>
                  <a:lnTo>
                    <a:pt x="4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9" y="9"/>
                  </a:lnTo>
                  <a:lnTo>
                    <a:pt x="15" y="4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26" name="Freeform 202"/>
            <p:cNvSpPr>
              <a:spLocks noEditPoints="1"/>
            </p:cNvSpPr>
            <p:nvPr/>
          </p:nvSpPr>
          <p:spPr bwMode="auto">
            <a:xfrm>
              <a:off x="3400" y="1383"/>
              <a:ext cx="66" cy="66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54" y="12"/>
                </a:cxn>
                <a:cxn ang="0">
                  <a:pos x="54" y="12"/>
                </a:cxn>
                <a:cxn ang="0">
                  <a:pos x="58" y="16"/>
                </a:cxn>
                <a:cxn ang="0">
                  <a:pos x="61" y="21"/>
                </a:cxn>
                <a:cxn ang="0">
                  <a:pos x="61" y="21"/>
                </a:cxn>
                <a:cxn ang="0">
                  <a:pos x="62" y="27"/>
                </a:cxn>
                <a:cxn ang="0">
                  <a:pos x="62" y="27"/>
                </a:cxn>
                <a:cxn ang="0">
                  <a:pos x="61" y="45"/>
                </a:cxn>
                <a:cxn ang="0">
                  <a:pos x="61" y="45"/>
                </a:cxn>
                <a:cxn ang="0">
                  <a:pos x="58" y="50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45" y="62"/>
                </a:cxn>
                <a:cxn ang="0">
                  <a:pos x="45" y="62"/>
                </a:cxn>
                <a:cxn ang="0">
                  <a:pos x="33" y="63"/>
                </a:cxn>
                <a:cxn ang="0">
                  <a:pos x="27" y="62"/>
                </a:cxn>
                <a:cxn ang="0">
                  <a:pos x="27" y="62"/>
                </a:cxn>
                <a:cxn ang="0">
                  <a:pos x="21" y="61"/>
                </a:cxn>
                <a:cxn ang="0">
                  <a:pos x="21" y="61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39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6" y="8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33" y="0"/>
                </a:cxn>
                <a:cxn ang="0">
                  <a:pos x="20" y="3"/>
                </a:cxn>
                <a:cxn ang="0">
                  <a:pos x="10" y="10"/>
                </a:cxn>
                <a:cxn ang="0">
                  <a:pos x="3" y="20"/>
                </a:cxn>
                <a:cxn ang="0">
                  <a:pos x="1" y="27"/>
                </a:cxn>
                <a:cxn ang="0">
                  <a:pos x="2" y="46"/>
                </a:cxn>
                <a:cxn ang="0">
                  <a:pos x="10" y="56"/>
                </a:cxn>
                <a:cxn ang="0">
                  <a:pos x="20" y="63"/>
                </a:cxn>
                <a:cxn ang="0">
                  <a:pos x="27" y="65"/>
                </a:cxn>
                <a:cxn ang="0">
                  <a:pos x="45" y="63"/>
                </a:cxn>
                <a:cxn ang="0">
                  <a:pos x="55" y="57"/>
                </a:cxn>
                <a:cxn ang="0">
                  <a:pos x="63" y="46"/>
                </a:cxn>
                <a:cxn ang="0">
                  <a:pos x="66" y="33"/>
                </a:cxn>
                <a:cxn ang="0">
                  <a:pos x="63" y="21"/>
                </a:cxn>
                <a:cxn ang="0">
                  <a:pos x="56" y="10"/>
                </a:cxn>
                <a:cxn ang="0">
                  <a:pos x="45" y="3"/>
                </a:cxn>
                <a:cxn ang="0">
                  <a:pos x="33" y="0"/>
                </a:cxn>
              </a:cxnLst>
              <a:rect l="0" t="0" r="r" b="b"/>
              <a:pathLst>
                <a:path w="66" h="66">
                  <a:moveTo>
                    <a:pt x="39" y="4"/>
                  </a:moveTo>
                  <a:lnTo>
                    <a:pt x="45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50" y="8"/>
                  </a:lnTo>
                  <a:lnTo>
                    <a:pt x="54" y="12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1" y="21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3" y="33"/>
                  </a:lnTo>
                  <a:lnTo>
                    <a:pt x="62" y="39"/>
                  </a:lnTo>
                  <a:lnTo>
                    <a:pt x="61" y="45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8" y="50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39" y="62"/>
                  </a:lnTo>
                  <a:lnTo>
                    <a:pt x="33" y="63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7" y="62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1" y="61"/>
                  </a:lnTo>
                  <a:lnTo>
                    <a:pt x="16" y="58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8" y="50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5" y="45"/>
                  </a:lnTo>
                  <a:lnTo>
                    <a:pt x="3" y="39"/>
                  </a:lnTo>
                  <a:lnTo>
                    <a:pt x="3" y="33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33" y="3"/>
                  </a:lnTo>
                  <a:lnTo>
                    <a:pt x="39" y="4"/>
                  </a:lnTo>
                  <a:close/>
                  <a:moveTo>
                    <a:pt x="33" y="0"/>
                  </a:moveTo>
                  <a:lnTo>
                    <a:pt x="27" y="1"/>
                  </a:lnTo>
                  <a:lnTo>
                    <a:pt x="26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1" y="40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6" y="51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27" y="65"/>
                  </a:lnTo>
                  <a:lnTo>
                    <a:pt x="33" y="66"/>
                  </a:lnTo>
                  <a:lnTo>
                    <a:pt x="39" y="65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51" y="60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60" y="51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9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29" name="Group 205"/>
          <p:cNvGrpSpPr>
            <a:grpSpLocks noChangeAspect="1"/>
          </p:cNvGrpSpPr>
          <p:nvPr/>
        </p:nvGrpSpPr>
        <p:grpSpPr bwMode="auto">
          <a:xfrm>
            <a:off x="6643702" y="1285860"/>
            <a:ext cx="1984375" cy="2724150"/>
            <a:chOff x="4005" y="405"/>
            <a:chExt cx="1250" cy="1716"/>
          </a:xfrm>
          <a:solidFill>
            <a:schemeClr val="bg1"/>
          </a:solidFill>
        </p:grpSpPr>
        <p:sp>
          <p:nvSpPr>
            <p:cNvPr id="1228" name="AutoShape 204"/>
            <p:cNvSpPr>
              <a:spLocks noChangeAspect="1" noChangeArrowheads="1" noTextEdit="1"/>
            </p:cNvSpPr>
            <p:nvPr/>
          </p:nvSpPr>
          <p:spPr bwMode="auto">
            <a:xfrm>
              <a:off x="4005" y="405"/>
              <a:ext cx="1250" cy="17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05" y="405"/>
              <a:ext cx="1248" cy="1713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1" name="Freeform 207"/>
            <p:cNvSpPr>
              <a:spLocks noEditPoints="1"/>
            </p:cNvSpPr>
            <p:nvPr/>
          </p:nvSpPr>
          <p:spPr bwMode="auto">
            <a:xfrm>
              <a:off x="4380" y="1476"/>
              <a:ext cx="500" cy="43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0" y="215"/>
                </a:cxn>
                <a:cxn ang="0">
                  <a:pos x="0" y="216"/>
                </a:cxn>
                <a:cxn ang="0">
                  <a:pos x="0" y="217"/>
                </a:cxn>
                <a:cxn ang="0">
                  <a:pos x="124" y="431"/>
                </a:cxn>
                <a:cxn ang="0">
                  <a:pos x="125" y="432"/>
                </a:cxn>
                <a:cxn ang="0">
                  <a:pos x="375" y="432"/>
                </a:cxn>
                <a:cxn ang="0">
                  <a:pos x="376" y="431"/>
                </a:cxn>
                <a:cxn ang="0">
                  <a:pos x="500" y="217"/>
                </a:cxn>
                <a:cxn ang="0">
                  <a:pos x="500" y="216"/>
                </a:cxn>
                <a:cxn ang="0">
                  <a:pos x="500" y="215"/>
                </a:cxn>
                <a:cxn ang="0">
                  <a:pos x="376" y="1"/>
                </a:cxn>
                <a:cxn ang="0">
                  <a:pos x="375" y="0"/>
                </a:cxn>
                <a:cxn ang="0">
                  <a:pos x="374" y="0"/>
                </a:cxn>
                <a:cxn ang="0">
                  <a:pos x="126" y="0"/>
                </a:cxn>
                <a:cxn ang="0">
                  <a:pos x="374" y="4"/>
                </a:cxn>
                <a:cxn ang="0">
                  <a:pos x="374" y="2"/>
                </a:cxn>
                <a:cxn ang="0">
                  <a:pos x="373" y="3"/>
                </a:cxn>
                <a:cxn ang="0">
                  <a:pos x="497" y="217"/>
                </a:cxn>
                <a:cxn ang="0">
                  <a:pos x="498" y="216"/>
                </a:cxn>
                <a:cxn ang="0">
                  <a:pos x="497" y="215"/>
                </a:cxn>
                <a:cxn ang="0">
                  <a:pos x="373" y="430"/>
                </a:cxn>
                <a:cxn ang="0">
                  <a:pos x="374" y="430"/>
                </a:cxn>
                <a:cxn ang="0">
                  <a:pos x="374" y="429"/>
                </a:cxn>
                <a:cxn ang="0">
                  <a:pos x="126" y="429"/>
                </a:cxn>
                <a:cxn ang="0">
                  <a:pos x="126" y="430"/>
                </a:cxn>
                <a:cxn ang="0">
                  <a:pos x="128" y="430"/>
                </a:cxn>
                <a:cxn ang="0">
                  <a:pos x="4" y="215"/>
                </a:cxn>
                <a:cxn ang="0">
                  <a:pos x="2" y="216"/>
                </a:cxn>
                <a:cxn ang="0">
                  <a:pos x="4" y="217"/>
                </a:cxn>
                <a:cxn ang="0">
                  <a:pos x="128" y="3"/>
                </a:cxn>
                <a:cxn ang="0">
                  <a:pos x="126" y="2"/>
                </a:cxn>
                <a:cxn ang="0">
                  <a:pos x="126" y="4"/>
                </a:cxn>
                <a:cxn ang="0">
                  <a:pos x="374" y="4"/>
                </a:cxn>
              </a:cxnLst>
              <a:rect l="0" t="0" r="r" b="b"/>
              <a:pathLst>
                <a:path w="500" h="432">
                  <a:moveTo>
                    <a:pt x="126" y="0"/>
                  </a:moveTo>
                  <a:lnTo>
                    <a:pt x="125" y="0"/>
                  </a:lnTo>
                  <a:lnTo>
                    <a:pt x="124" y="1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124" y="431"/>
                  </a:lnTo>
                  <a:lnTo>
                    <a:pt x="125" y="432"/>
                  </a:lnTo>
                  <a:lnTo>
                    <a:pt x="375" y="432"/>
                  </a:lnTo>
                  <a:lnTo>
                    <a:pt x="376" y="431"/>
                  </a:lnTo>
                  <a:lnTo>
                    <a:pt x="500" y="217"/>
                  </a:lnTo>
                  <a:lnTo>
                    <a:pt x="500" y="216"/>
                  </a:lnTo>
                  <a:lnTo>
                    <a:pt x="500" y="215"/>
                  </a:lnTo>
                  <a:lnTo>
                    <a:pt x="376" y="1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126" y="0"/>
                  </a:lnTo>
                  <a:close/>
                  <a:moveTo>
                    <a:pt x="374" y="4"/>
                  </a:moveTo>
                  <a:lnTo>
                    <a:pt x="374" y="2"/>
                  </a:lnTo>
                  <a:lnTo>
                    <a:pt x="373" y="3"/>
                  </a:lnTo>
                  <a:lnTo>
                    <a:pt x="497" y="217"/>
                  </a:lnTo>
                  <a:lnTo>
                    <a:pt x="498" y="216"/>
                  </a:lnTo>
                  <a:lnTo>
                    <a:pt x="497" y="215"/>
                  </a:lnTo>
                  <a:lnTo>
                    <a:pt x="373" y="430"/>
                  </a:lnTo>
                  <a:lnTo>
                    <a:pt x="374" y="430"/>
                  </a:lnTo>
                  <a:lnTo>
                    <a:pt x="374" y="429"/>
                  </a:lnTo>
                  <a:lnTo>
                    <a:pt x="126" y="429"/>
                  </a:lnTo>
                  <a:lnTo>
                    <a:pt x="126" y="430"/>
                  </a:lnTo>
                  <a:lnTo>
                    <a:pt x="128" y="430"/>
                  </a:lnTo>
                  <a:lnTo>
                    <a:pt x="4" y="215"/>
                  </a:lnTo>
                  <a:lnTo>
                    <a:pt x="2" y="216"/>
                  </a:lnTo>
                  <a:lnTo>
                    <a:pt x="4" y="217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37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2" name="Freeform 208"/>
            <p:cNvSpPr>
              <a:spLocks noEditPoints="1"/>
            </p:cNvSpPr>
            <p:nvPr/>
          </p:nvSpPr>
          <p:spPr bwMode="auto">
            <a:xfrm>
              <a:off x="4750" y="1687"/>
              <a:ext cx="501" cy="432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" y="215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125" y="431"/>
                </a:cxn>
                <a:cxn ang="0">
                  <a:pos x="126" y="432"/>
                </a:cxn>
                <a:cxn ang="0">
                  <a:pos x="376" y="432"/>
                </a:cxn>
                <a:cxn ang="0">
                  <a:pos x="376" y="431"/>
                </a:cxn>
                <a:cxn ang="0">
                  <a:pos x="500" y="217"/>
                </a:cxn>
                <a:cxn ang="0">
                  <a:pos x="501" y="216"/>
                </a:cxn>
                <a:cxn ang="0">
                  <a:pos x="500" y="215"/>
                </a:cxn>
                <a:cxn ang="0">
                  <a:pos x="376" y="1"/>
                </a:cxn>
                <a:cxn ang="0">
                  <a:pos x="376" y="0"/>
                </a:cxn>
                <a:cxn ang="0">
                  <a:pos x="375" y="0"/>
                </a:cxn>
                <a:cxn ang="0">
                  <a:pos x="127" y="0"/>
                </a:cxn>
                <a:cxn ang="0">
                  <a:pos x="375" y="3"/>
                </a:cxn>
                <a:cxn ang="0">
                  <a:pos x="375" y="1"/>
                </a:cxn>
                <a:cxn ang="0">
                  <a:pos x="373" y="2"/>
                </a:cxn>
                <a:cxn ang="0">
                  <a:pos x="497" y="217"/>
                </a:cxn>
                <a:cxn ang="0">
                  <a:pos x="499" y="216"/>
                </a:cxn>
                <a:cxn ang="0">
                  <a:pos x="497" y="215"/>
                </a:cxn>
                <a:cxn ang="0">
                  <a:pos x="373" y="429"/>
                </a:cxn>
                <a:cxn ang="0">
                  <a:pos x="375" y="430"/>
                </a:cxn>
                <a:cxn ang="0">
                  <a:pos x="375" y="428"/>
                </a:cxn>
                <a:cxn ang="0">
                  <a:pos x="127" y="428"/>
                </a:cxn>
                <a:cxn ang="0">
                  <a:pos x="127" y="430"/>
                </a:cxn>
                <a:cxn ang="0">
                  <a:pos x="128" y="429"/>
                </a:cxn>
                <a:cxn ang="0">
                  <a:pos x="4" y="215"/>
                </a:cxn>
                <a:cxn ang="0">
                  <a:pos x="3" y="216"/>
                </a:cxn>
                <a:cxn ang="0">
                  <a:pos x="4" y="217"/>
                </a:cxn>
                <a:cxn ang="0">
                  <a:pos x="128" y="2"/>
                </a:cxn>
                <a:cxn ang="0">
                  <a:pos x="127" y="1"/>
                </a:cxn>
                <a:cxn ang="0">
                  <a:pos x="127" y="3"/>
                </a:cxn>
                <a:cxn ang="0">
                  <a:pos x="375" y="3"/>
                </a:cxn>
              </a:cxnLst>
              <a:rect l="0" t="0" r="r" b="b"/>
              <a:pathLst>
                <a:path w="501" h="432">
                  <a:moveTo>
                    <a:pt x="127" y="0"/>
                  </a:moveTo>
                  <a:lnTo>
                    <a:pt x="126" y="0"/>
                  </a:lnTo>
                  <a:lnTo>
                    <a:pt x="125" y="1"/>
                  </a:lnTo>
                  <a:lnTo>
                    <a:pt x="1" y="215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125" y="431"/>
                  </a:lnTo>
                  <a:lnTo>
                    <a:pt x="126" y="432"/>
                  </a:lnTo>
                  <a:lnTo>
                    <a:pt x="376" y="432"/>
                  </a:lnTo>
                  <a:lnTo>
                    <a:pt x="376" y="431"/>
                  </a:lnTo>
                  <a:lnTo>
                    <a:pt x="500" y="217"/>
                  </a:lnTo>
                  <a:lnTo>
                    <a:pt x="501" y="216"/>
                  </a:lnTo>
                  <a:lnTo>
                    <a:pt x="500" y="215"/>
                  </a:lnTo>
                  <a:lnTo>
                    <a:pt x="376" y="1"/>
                  </a:lnTo>
                  <a:lnTo>
                    <a:pt x="376" y="0"/>
                  </a:lnTo>
                  <a:lnTo>
                    <a:pt x="375" y="0"/>
                  </a:lnTo>
                  <a:lnTo>
                    <a:pt x="127" y="0"/>
                  </a:lnTo>
                  <a:close/>
                  <a:moveTo>
                    <a:pt x="375" y="3"/>
                  </a:moveTo>
                  <a:lnTo>
                    <a:pt x="375" y="1"/>
                  </a:lnTo>
                  <a:lnTo>
                    <a:pt x="373" y="2"/>
                  </a:lnTo>
                  <a:lnTo>
                    <a:pt x="497" y="217"/>
                  </a:lnTo>
                  <a:lnTo>
                    <a:pt x="499" y="216"/>
                  </a:lnTo>
                  <a:lnTo>
                    <a:pt x="497" y="215"/>
                  </a:lnTo>
                  <a:lnTo>
                    <a:pt x="373" y="429"/>
                  </a:lnTo>
                  <a:lnTo>
                    <a:pt x="375" y="430"/>
                  </a:lnTo>
                  <a:lnTo>
                    <a:pt x="375" y="428"/>
                  </a:lnTo>
                  <a:lnTo>
                    <a:pt x="127" y="428"/>
                  </a:lnTo>
                  <a:lnTo>
                    <a:pt x="127" y="430"/>
                  </a:lnTo>
                  <a:lnTo>
                    <a:pt x="128" y="429"/>
                  </a:lnTo>
                  <a:lnTo>
                    <a:pt x="4" y="215"/>
                  </a:lnTo>
                  <a:lnTo>
                    <a:pt x="3" y="216"/>
                  </a:lnTo>
                  <a:lnTo>
                    <a:pt x="4" y="217"/>
                  </a:lnTo>
                  <a:lnTo>
                    <a:pt x="128" y="2"/>
                  </a:lnTo>
                  <a:lnTo>
                    <a:pt x="127" y="1"/>
                  </a:lnTo>
                  <a:lnTo>
                    <a:pt x="127" y="3"/>
                  </a:lnTo>
                  <a:lnTo>
                    <a:pt x="37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3" name="Freeform 209"/>
            <p:cNvSpPr>
              <a:spLocks noEditPoints="1"/>
            </p:cNvSpPr>
            <p:nvPr/>
          </p:nvSpPr>
          <p:spPr bwMode="auto">
            <a:xfrm>
              <a:off x="4007" y="1263"/>
              <a:ext cx="500" cy="43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0" y="215"/>
                </a:cxn>
                <a:cxn ang="0">
                  <a:pos x="0" y="216"/>
                </a:cxn>
                <a:cxn ang="0">
                  <a:pos x="0" y="217"/>
                </a:cxn>
                <a:cxn ang="0">
                  <a:pos x="124" y="431"/>
                </a:cxn>
                <a:cxn ang="0">
                  <a:pos x="125" y="432"/>
                </a:cxn>
                <a:cxn ang="0">
                  <a:pos x="375" y="432"/>
                </a:cxn>
                <a:cxn ang="0">
                  <a:pos x="376" y="431"/>
                </a:cxn>
                <a:cxn ang="0">
                  <a:pos x="500" y="217"/>
                </a:cxn>
                <a:cxn ang="0">
                  <a:pos x="500" y="216"/>
                </a:cxn>
                <a:cxn ang="0">
                  <a:pos x="500" y="215"/>
                </a:cxn>
                <a:cxn ang="0">
                  <a:pos x="376" y="1"/>
                </a:cxn>
                <a:cxn ang="0">
                  <a:pos x="375" y="0"/>
                </a:cxn>
                <a:cxn ang="0">
                  <a:pos x="374" y="0"/>
                </a:cxn>
                <a:cxn ang="0">
                  <a:pos x="126" y="0"/>
                </a:cxn>
                <a:cxn ang="0">
                  <a:pos x="374" y="4"/>
                </a:cxn>
                <a:cxn ang="0">
                  <a:pos x="374" y="2"/>
                </a:cxn>
                <a:cxn ang="0">
                  <a:pos x="372" y="3"/>
                </a:cxn>
                <a:cxn ang="0">
                  <a:pos x="496" y="217"/>
                </a:cxn>
                <a:cxn ang="0">
                  <a:pos x="498" y="216"/>
                </a:cxn>
                <a:cxn ang="0">
                  <a:pos x="496" y="215"/>
                </a:cxn>
                <a:cxn ang="0">
                  <a:pos x="372" y="430"/>
                </a:cxn>
                <a:cxn ang="0">
                  <a:pos x="374" y="430"/>
                </a:cxn>
                <a:cxn ang="0">
                  <a:pos x="374" y="428"/>
                </a:cxn>
                <a:cxn ang="0">
                  <a:pos x="126" y="428"/>
                </a:cxn>
                <a:cxn ang="0">
                  <a:pos x="126" y="430"/>
                </a:cxn>
                <a:cxn ang="0">
                  <a:pos x="127" y="430"/>
                </a:cxn>
                <a:cxn ang="0">
                  <a:pos x="3" y="215"/>
                </a:cxn>
                <a:cxn ang="0">
                  <a:pos x="2" y="216"/>
                </a:cxn>
                <a:cxn ang="0">
                  <a:pos x="3" y="217"/>
                </a:cxn>
                <a:cxn ang="0">
                  <a:pos x="127" y="3"/>
                </a:cxn>
                <a:cxn ang="0">
                  <a:pos x="126" y="2"/>
                </a:cxn>
                <a:cxn ang="0">
                  <a:pos x="126" y="4"/>
                </a:cxn>
                <a:cxn ang="0">
                  <a:pos x="374" y="4"/>
                </a:cxn>
              </a:cxnLst>
              <a:rect l="0" t="0" r="r" b="b"/>
              <a:pathLst>
                <a:path w="500" h="432">
                  <a:moveTo>
                    <a:pt x="126" y="0"/>
                  </a:moveTo>
                  <a:lnTo>
                    <a:pt x="125" y="0"/>
                  </a:lnTo>
                  <a:lnTo>
                    <a:pt x="124" y="1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124" y="431"/>
                  </a:lnTo>
                  <a:lnTo>
                    <a:pt x="125" y="432"/>
                  </a:lnTo>
                  <a:lnTo>
                    <a:pt x="375" y="432"/>
                  </a:lnTo>
                  <a:lnTo>
                    <a:pt x="376" y="431"/>
                  </a:lnTo>
                  <a:lnTo>
                    <a:pt x="500" y="217"/>
                  </a:lnTo>
                  <a:lnTo>
                    <a:pt x="500" y="216"/>
                  </a:lnTo>
                  <a:lnTo>
                    <a:pt x="500" y="215"/>
                  </a:lnTo>
                  <a:lnTo>
                    <a:pt x="376" y="1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126" y="0"/>
                  </a:lnTo>
                  <a:close/>
                  <a:moveTo>
                    <a:pt x="374" y="4"/>
                  </a:moveTo>
                  <a:lnTo>
                    <a:pt x="374" y="2"/>
                  </a:lnTo>
                  <a:lnTo>
                    <a:pt x="372" y="3"/>
                  </a:lnTo>
                  <a:lnTo>
                    <a:pt x="496" y="217"/>
                  </a:lnTo>
                  <a:lnTo>
                    <a:pt x="498" y="216"/>
                  </a:lnTo>
                  <a:lnTo>
                    <a:pt x="496" y="215"/>
                  </a:lnTo>
                  <a:lnTo>
                    <a:pt x="372" y="430"/>
                  </a:lnTo>
                  <a:lnTo>
                    <a:pt x="374" y="430"/>
                  </a:lnTo>
                  <a:lnTo>
                    <a:pt x="374" y="428"/>
                  </a:lnTo>
                  <a:lnTo>
                    <a:pt x="126" y="428"/>
                  </a:lnTo>
                  <a:lnTo>
                    <a:pt x="126" y="430"/>
                  </a:lnTo>
                  <a:lnTo>
                    <a:pt x="127" y="430"/>
                  </a:lnTo>
                  <a:lnTo>
                    <a:pt x="3" y="215"/>
                  </a:lnTo>
                  <a:lnTo>
                    <a:pt x="2" y="216"/>
                  </a:lnTo>
                  <a:lnTo>
                    <a:pt x="3" y="217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4"/>
                  </a:lnTo>
                  <a:lnTo>
                    <a:pt x="37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4" name="Freeform 210"/>
            <p:cNvSpPr>
              <a:spLocks noEditPoints="1"/>
            </p:cNvSpPr>
            <p:nvPr/>
          </p:nvSpPr>
          <p:spPr bwMode="auto">
            <a:xfrm>
              <a:off x="4379" y="1049"/>
              <a:ext cx="500" cy="43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0" y="215"/>
                </a:cxn>
                <a:cxn ang="0">
                  <a:pos x="0" y="216"/>
                </a:cxn>
                <a:cxn ang="0">
                  <a:pos x="0" y="217"/>
                </a:cxn>
                <a:cxn ang="0">
                  <a:pos x="124" y="431"/>
                </a:cxn>
                <a:cxn ang="0">
                  <a:pos x="125" y="432"/>
                </a:cxn>
                <a:cxn ang="0">
                  <a:pos x="375" y="432"/>
                </a:cxn>
                <a:cxn ang="0">
                  <a:pos x="375" y="431"/>
                </a:cxn>
                <a:cxn ang="0">
                  <a:pos x="499" y="217"/>
                </a:cxn>
                <a:cxn ang="0">
                  <a:pos x="500" y="216"/>
                </a:cxn>
                <a:cxn ang="0">
                  <a:pos x="499" y="215"/>
                </a:cxn>
                <a:cxn ang="0">
                  <a:pos x="375" y="1"/>
                </a:cxn>
                <a:cxn ang="0">
                  <a:pos x="375" y="0"/>
                </a:cxn>
                <a:cxn ang="0">
                  <a:pos x="374" y="0"/>
                </a:cxn>
                <a:cxn ang="0">
                  <a:pos x="126" y="0"/>
                </a:cxn>
                <a:cxn ang="0">
                  <a:pos x="374" y="3"/>
                </a:cxn>
                <a:cxn ang="0">
                  <a:pos x="374" y="1"/>
                </a:cxn>
                <a:cxn ang="0">
                  <a:pos x="372" y="2"/>
                </a:cxn>
                <a:cxn ang="0">
                  <a:pos x="496" y="217"/>
                </a:cxn>
                <a:cxn ang="0">
                  <a:pos x="498" y="216"/>
                </a:cxn>
                <a:cxn ang="0">
                  <a:pos x="496" y="215"/>
                </a:cxn>
                <a:cxn ang="0">
                  <a:pos x="372" y="429"/>
                </a:cxn>
                <a:cxn ang="0">
                  <a:pos x="374" y="430"/>
                </a:cxn>
                <a:cxn ang="0">
                  <a:pos x="374" y="428"/>
                </a:cxn>
                <a:cxn ang="0">
                  <a:pos x="126" y="428"/>
                </a:cxn>
                <a:cxn ang="0">
                  <a:pos x="126" y="430"/>
                </a:cxn>
                <a:cxn ang="0">
                  <a:pos x="128" y="429"/>
                </a:cxn>
                <a:cxn ang="0">
                  <a:pos x="4" y="215"/>
                </a:cxn>
                <a:cxn ang="0">
                  <a:pos x="2" y="216"/>
                </a:cxn>
                <a:cxn ang="0">
                  <a:pos x="4" y="217"/>
                </a:cxn>
                <a:cxn ang="0">
                  <a:pos x="128" y="2"/>
                </a:cxn>
                <a:cxn ang="0">
                  <a:pos x="126" y="1"/>
                </a:cxn>
                <a:cxn ang="0">
                  <a:pos x="126" y="3"/>
                </a:cxn>
                <a:cxn ang="0">
                  <a:pos x="374" y="3"/>
                </a:cxn>
              </a:cxnLst>
              <a:rect l="0" t="0" r="r" b="b"/>
              <a:pathLst>
                <a:path w="500" h="432">
                  <a:moveTo>
                    <a:pt x="126" y="0"/>
                  </a:moveTo>
                  <a:lnTo>
                    <a:pt x="125" y="0"/>
                  </a:lnTo>
                  <a:lnTo>
                    <a:pt x="124" y="1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0" y="217"/>
                  </a:lnTo>
                  <a:lnTo>
                    <a:pt x="124" y="431"/>
                  </a:lnTo>
                  <a:lnTo>
                    <a:pt x="125" y="432"/>
                  </a:lnTo>
                  <a:lnTo>
                    <a:pt x="375" y="432"/>
                  </a:lnTo>
                  <a:lnTo>
                    <a:pt x="375" y="431"/>
                  </a:lnTo>
                  <a:lnTo>
                    <a:pt x="499" y="217"/>
                  </a:lnTo>
                  <a:lnTo>
                    <a:pt x="500" y="216"/>
                  </a:lnTo>
                  <a:lnTo>
                    <a:pt x="499" y="215"/>
                  </a:lnTo>
                  <a:lnTo>
                    <a:pt x="375" y="1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126" y="0"/>
                  </a:lnTo>
                  <a:close/>
                  <a:moveTo>
                    <a:pt x="374" y="3"/>
                  </a:moveTo>
                  <a:lnTo>
                    <a:pt x="374" y="1"/>
                  </a:lnTo>
                  <a:lnTo>
                    <a:pt x="372" y="2"/>
                  </a:lnTo>
                  <a:lnTo>
                    <a:pt x="496" y="217"/>
                  </a:lnTo>
                  <a:lnTo>
                    <a:pt x="498" y="216"/>
                  </a:lnTo>
                  <a:lnTo>
                    <a:pt x="496" y="215"/>
                  </a:lnTo>
                  <a:lnTo>
                    <a:pt x="372" y="429"/>
                  </a:lnTo>
                  <a:lnTo>
                    <a:pt x="374" y="430"/>
                  </a:lnTo>
                  <a:lnTo>
                    <a:pt x="374" y="428"/>
                  </a:lnTo>
                  <a:lnTo>
                    <a:pt x="126" y="428"/>
                  </a:lnTo>
                  <a:lnTo>
                    <a:pt x="126" y="430"/>
                  </a:lnTo>
                  <a:lnTo>
                    <a:pt x="128" y="429"/>
                  </a:lnTo>
                  <a:lnTo>
                    <a:pt x="4" y="215"/>
                  </a:lnTo>
                  <a:lnTo>
                    <a:pt x="2" y="216"/>
                  </a:lnTo>
                  <a:lnTo>
                    <a:pt x="4" y="217"/>
                  </a:lnTo>
                  <a:lnTo>
                    <a:pt x="128" y="2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37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5" name="Freeform 211"/>
            <p:cNvSpPr>
              <a:spLocks noEditPoints="1"/>
            </p:cNvSpPr>
            <p:nvPr/>
          </p:nvSpPr>
          <p:spPr bwMode="auto">
            <a:xfrm>
              <a:off x="4007" y="407"/>
              <a:ext cx="500" cy="431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6"/>
                </a:cxn>
                <a:cxn ang="0">
                  <a:pos x="62" y="323"/>
                </a:cxn>
                <a:cxn ang="0">
                  <a:pos x="124" y="430"/>
                </a:cxn>
                <a:cxn ang="0">
                  <a:pos x="125" y="431"/>
                </a:cxn>
                <a:cxn ang="0">
                  <a:pos x="375" y="431"/>
                </a:cxn>
                <a:cxn ang="0">
                  <a:pos x="376" y="430"/>
                </a:cxn>
                <a:cxn ang="0">
                  <a:pos x="438" y="323"/>
                </a:cxn>
                <a:cxn ang="0">
                  <a:pos x="500" y="216"/>
                </a:cxn>
                <a:cxn ang="0">
                  <a:pos x="500" y="215"/>
                </a:cxn>
                <a:cxn ang="0">
                  <a:pos x="500" y="215"/>
                </a:cxn>
                <a:cxn ang="0">
                  <a:pos x="376" y="1"/>
                </a:cxn>
                <a:cxn ang="0">
                  <a:pos x="375" y="0"/>
                </a:cxn>
                <a:cxn ang="0">
                  <a:pos x="374" y="0"/>
                </a:cxn>
                <a:cxn ang="0">
                  <a:pos x="126" y="0"/>
                </a:cxn>
                <a:cxn ang="0">
                  <a:pos x="374" y="3"/>
                </a:cxn>
                <a:cxn ang="0">
                  <a:pos x="374" y="1"/>
                </a:cxn>
                <a:cxn ang="0">
                  <a:pos x="372" y="2"/>
                </a:cxn>
                <a:cxn ang="0">
                  <a:pos x="496" y="216"/>
                </a:cxn>
                <a:cxn ang="0">
                  <a:pos x="498" y="215"/>
                </a:cxn>
                <a:cxn ang="0">
                  <a:pos x="496" y="215"/>
                </a:cxn>
                <a:cxn ang="0">
                  <a:pos x="434" y="321"/>
                </a:cxn>
                <a:cxn ang="0">
                  <a:pos x="372" y="429"/>
                </a:cxn>
                <a:cxn ang="0">
                  <a:pos x="374" y="429"/>
                </a:cxn>
                <a:cxn ang="0">
                  <a:pos x="374" y="428"/>
                </a:cxn>
                <a:cxn ang="0">
                  <a:pos x="126" y="428"/>
                </a:cxn>
                <a:cxn ang="0">
                  <a:pos x="126" y="429"/>
                </a:cxn>
                <a:cxn ang="0">
                  <a:pos x="127" y="429"/>
                </a:cxn>
                <a:cxn ang="0">
                  <a:pos x="65" y="321"/>
                </a:cxn>
                <a:cxn ang="0">
                  <a:pos x="3" y="215"/>
                </a:cxn>
                <a:cxn ang="0">
                  <a:pos x="2" y="215"/>
                </a:cxn>
                <a:cxn ang="0">
                  <a:pos x="3" y="216"/>
                </a:cxn>
                <a:cxn ang="0">
                  <a:pos x="127" y="2"/>
                </a:cxn>
                <a:cxn ang="0">
                  <a:pos x="126" y="1"/>
                </a:cxn>
                <a:cxn ang="0">
                  <a:pos x="126" y="3"/>
                </a:cxn>
                <a:cxn ang="0">
                  <a:pos x="374" y="3"/>
                </a:cxn>
              </a:cxnLst>
              <a:rect l="0" t="0" r="r" b="b"/>
              <a:pathLst>
                <a:path w="500" h="431">
                  <a:moveTo>
                    <a:pt x="126" y="0"/>
                  </a:moveTo>
                  <a:lnTo>
                    <a:pt x="125" y="0"/>
                  </a:lnTo>
                  <a:lnTo>
                    <a:pt x="124" y="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62" y="323"/>
                  </a:lnTo>
                  <a:lnTo>
                    <a:pt x="124" y="430"/>
                  </a:lnTo>
                  <a:lnTo>
                    <a:pt x="125" y="431"/>
                  </a:lnTo>
                  <a:lnTo>
                    <a:pt x="375" y="431"/>
                  </a:lnTo>
                  <a:lnTo>
                    <a:pt x="376" y="430"/>
                  </a:lnTo>
                  <a:lnTo>
                    <a:pt x="438" y="323"/>
                  </a:lnTo>
                  <a:lnTo>
                    <a:pt x="500" y="216"/>
                  </a:lnTo>
                  <a:lnTo>
                    <a:pt x="500" y="215"/>
                  </a:lnTo>
                  <a:lnTo>
                    <a:pt x="500" y="215"/>
                  </a:lnTo>
                  <a:lnTo>
                    <a:pt x="376" y="1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126" y="0"/>
                  </a:lnTo>
                  <a:close/>
                  <a:moveTo>
                    <a:pt x="374" y="3"/>
                  </a:moveTo>
                  <a:lnTo>
                    <a:pt x="374" y="1"/>
                  </a:lnTo>
                  <a:lnTo>
                    <a:pt x="372" y="2"/>
                  </a:lnTo>
                  <a:lnTo>
                    <a:pt x="496" y="216"/>
                  </a:lnTo>
                  <a:lnTo>
                    <a:pt x="498" y="215"/>
                  </a:lnTo>
                  <a:lnTo>
                    <a:pt x="496" y="215"/>
                  </a:lnTo>
                  <a:lnTo>
                    <a:pt x="434" y="321"/>
                  </a:lnTo>
                  <a:lnTo>
                    <a:pt x="372" y="429"/>
                  </a:lnTo>
                  <a:lnTo>
                    <a:pt x="374" y="429"/>
                  </a:lnTo>
                  <a:lnTo>
                    <a:pt x="374" y="428"/>
                  </a:lnTo>
                  <a:lnTo>
                    <a:pt x="126" y="428"/>
                  </a:lnTo>
                  <a:lnTo>
                    <a:pt x="126" y="429"/>
                  </a:lnTo>
                  <a:lnTo>
                    <a:pt x="127" y="429"/>
                  </a:lnTo>
                  <a:lnTo>
                    <a:pt x="65" y="321"/>
                  </a:lnTo>
                  <a:lnTo>
                    <a:pt x="3" y="215"/>
                  </a:lnTo>
                  <a:lnTo>
                    <a:pt x="2" y="215"/>
                  </a:lnTo>
                  <a:lnTo>
                    <a:pt x="3" y="216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37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6" name="Freeform 212"/>
            <p:cNvSpPr>
              <a:spLocks noEditPoints="1"/>
            </p:cNvSpPr>
            <p:nvPr/>
          </p:nvSpPr>
          <p:spPr bwMode="auto">
            <a:xfrm>
              <a:off x="4007" y="835"/>
              <a:ext cx="500" cy="432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0" y="215"/>
                </a:cxn>
                <a:cxn ang="0">
                  <a:pos x="0" y="215"/>
                </a:cxn>
                <a:cxn ang="0">
                  <a:pos x="0" y="216"/>
                </a:cxn>
                <a:cxn ang="0">
                  <a:pos x="124" y="431"/>
                </a:cxn>
                <a:cxn ang="0">
                  <a:pos x="125" y="432"/>
                </a:cxn>
                <a:cxn ang="0">
                  <a:pos x="375" y="432"/>
                </a:cxn>
                <a:cxn ang="0">
                  <a:pos x="376" y="431"/>
                </a:cxn>
                <a:cxn ang="0">
                  <a:pos x="500" y="216"/>
                </a:cxn>
                <a:cxn ang="0">
                  <a:pos x="500" y="215"/>
                </a:cxn>
                <a:cxn ang="0">
                  <a:pos x="500" y="215"/>
                </a:cxn>
                <a:cxn ang="0">
                  <a:pos x="376" y="1"/>
                </a:cxn>
                <a:cxn ang="0">
                  <a:pos x="375" y="0"/>
                </a:cxn>
                <a:cxn ang="0">
                  <a:pos x="374" y="0"/>
                </a:cxn>
                <a:cxn ang="0">
                  <a:pos x="126" y="0"/>
                </a:cxn>
                <a:cxn ang="0">
                  <a:pos x="374" y="3"/>
                </a:cxn>
                <a:cxn ang="0">
                  <a:pos x="374" y="1"/>
                </a:cxn>
                <a:cxn ang="0">
                  <a:pos x="372" y="2"/>
                </a:cxn>
                <a:cxn ang="0">
                  <a:pos x="496" y="216"/>
                </a:cxn>
                <a:cxn ang="0">
                  <a:pos x="498" y="215"/>
                </a:cxn>
                <a:cxn ang="0">
                  <a:pos x="496" y="215"/>
                </a:cxn>
                <a:cxn ang="0">
                  <a:pos x="372" y="429"/>
                </a:cxn>
                <a:cxn ang="0">
                  <a:pos x="374" y="430"/>
                </a:cxn>
                <a:cxn ang="0">
                  <a:pos x="374" y="428"/>
                </a:cxn>
                <a:cxn ang="0">
                  <a:pos x="126" y="428"/>
                </a:cxn>
                <a:cxn ang="0">
                  <a:pos x="126" y="430"/>
                </a:cxn>
                <a:cxn ang="0">
                  <a:pos x="127" y="429"/>
                </a:cxn>
                <a:cxn ang="0">
                  <a:pos x="3" y="215"/>
                </a:cxn>
                <a:cxn ang="0">
                  <a:pos x="2" y="215"/>
                </a:cxn>
                <a:cxn ang="0">
                  <a:pos x="3" y="216"/>
                </a:cxn>
                <a:cxn ang="0">
                  <a:pos x="127" y="2"/>
                </a:cxn>
                <a:cxn ang="0">
                  <a:pos x="126" y="1"/>
                </a:cxn>
                <a:cxn ang="0">
                  <a:pos x="126" y="3"/>
                </a:cxn>
                <a:cxn ang="0">
                  <a:pos x="374" y="3"/>
                </a:cxn>
              </a:cxnLst>
              <a:rect l="0" t="0" r="r" b="b"/>
              <a:pathLst>
                <a:path w="500" h="432">
                  <a:moveTo>
                    <a:pt x="126" y="0"/>
                  </a:moveTo>
                  <a:lnTo>
                    <a:pt x="125" y="0"/>
                  </a:lnTo>
                  <a:lnTo>
                    <a:pt x="124" y="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6"/>
                  </a:lnTo>
                  <a:lnTo>
                    <a:pt x="124" y="431"/>
                  </a:lnTo>
                  <a:lnTo>
                    <a:pt x="125" y="432"/>
                  </a:lnTo>
                  <a:lnTo>
                    <a:pt x="375" y="432"/>
                  </a:lnTo>
                  <a:lnTo>
                    <a:pt x="376" y="431"/>
                  </a:lnTo>
                  <a:lnTo>
                    <a:pt x="500" y="216"/>
                  </a:lnTo>
                  <a:lnTo>
                    <a:pt x="500" y="215"/>
                  </a:lnTo>
                  <a:lnTo>
                    <a:pt x="500" y="215"/>
                  </a:lnTo>
                  <a:lnTo>
                    <a:pt x="376" y="1"/>
                  </a:lnTo>
                  <a:lnTo>
                    <a:pt x="375" y="0"/>
                  </a:lnTo>
                  <a:lnTo>
                    <a:pt x="374" y="0"/>
                  </a:lnTo>
                  <a:lnTo>
                    <a:pt x="126" y="0"/>
                  </a:lnTo>
                  <a:close/>
                  <a:moveTo>
                    <a:pt x="374" y="3"/>
                  </a:moveTo>
                  <a:lnTo>
                    <a:pt x="374" y="1"/>
                  </a:lnTo>
                  <a:lnTo>
                    <a:pt x="372" y="2"/>
                  </a:lnTo>
                  <a:lnTo>
                    <a:pt x="496" y="216"/>
                  </a:lnTo>
                  <a:lnTo>
                    <a:pt x="498" y="215"/>
                  </a:lnTo>
                  <a:lnTo>
                    <a:pt x="496" y="215"/>
                  </a:lnTo>
                  <a:lnTo>
                    <a:pt x="372" y="429"/>
                  </a:lnTo>
                  <a:lnTo>
                    <a:pt x="374" y="430"/>
                  </a:lnTo>
                  <a:lnTo>
                    <a:pt x="374" y="428"/>
                  </a:lnTo>
                  <a:lnTo>
                    <a:pt x="126" y="428"/>
                  </a:lnTo>
                  <a:lnTo>
                    <a:pt x="126" y="430"/>
                  </a:lnTo>
                  <a:lnTo>
                    <a:pt x="127" y="429"/>
                  </a:lnTo>
                  <a:lnTo>
                    <a:pt x="3" y="215"/>
                  </a:lnTo>
                  <a:lnTo>
                    <a:pt x="2" y="215"/>
                  </a:lnTo>
                  <a:lnTo>
                    <a:pt x="3" y="216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37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7" name="Freeform 213"/>
            <p:cNvSpPr>
              <a:spLocks noEditPoints="1"/>
            </p:cNvSpPr>
            <p:nvPr/>
          </p:nvSpPr>
          <p:spPr bwMode="auto">
            <a:xfrm>
              <a:off x="4750" y="834"/>
              <a:ext cx="501" cy="433"/>
            </a:xfrm>
            <a:custGeom>
              <a:avLst/>
              <a:gdLst/>
              <a:ahLst/>
              <a:cxnLst>
                <a:cxn ang="0">
                  <a:pos x="436" y="110"/>
                </a:cxn>
                <a:cxn ang="0">
                  <a:pos x="498" y="217"/>
                </a:cxn>
                <a:cxn ang="0">
                  <a:pos x="499" y="216"/>
                </a:cxn>
                <a:cxn ang="0">
                  <a:pos x="498" y="216"/>
                </a:cxn>
                <a:cxn ang="0">
                  <a:pos x="374" y="430"/>
                </a:cxn>
                <a:cxn ang="0">
                  <a:pos x="375" y="431"/>
                </a:cxn>
                <a:cxn ang="0">
                  <a:pos x="375" y="429"/>
                </a:cxn>
                <a:cxn ang="0">
                  <a:pos x="127" y="429"/>
                </a:cxn>
                <a:cxn ang="0">
                  <a:pos x="127" y="431"/>
                </a:cxn>
                <a:cxn ang="0">
                  <a:pos x="128" y="430"/>
                </a:cxn>
                <a:cxn ang="0">
                  <a:pos x="4" y="216"/>
                </a:cxn>
                <a:cxn ang="0">
                  <a:pos x="3" y="216"/>
                </a:cxn>
                <a:cxn ang="0">
                  <a:pos x="4" y="217"/>
                </a:cxn>
                <a:cxn ang="0">
                  <a:pos x="66" y="110"/>
                </a:cxn>
                <a:cxn ang="0">
                  <a:pos x="128" y="3"/>
                </a:cxn>
                <a:cxn ang="0">
                  <a:pos x="127" y="2"/>
                </a:cxn>
                <a:cxn ang="0">
                  <a:pos x="127" y="4"/>
                </a:cxn>
                <a:cxn ang="0">
                  <a:pos x="375" y="4"/>
                </a:cxn>
                <a:cxn ang="0">
                  <a:pos x="375" y="2"/>
                </a:cxn>
                <a:cxn ang="0">
                  <a:pos x="374" y="3"/>
                </a:cxn>
                <a:cxn ang="0">
                  <a:pos x="436" y="110"/>
                </a:cxn>
                <a:cxn ang="0">
                  <a:pos x="377" y="1"/>
                </a:cxn>
                <a:cxn ang="0">
                  <a:pos x="376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63" y="108"/>
                </a:cxn>
                <a:cxn ang="0">
                  <a:pos x="1" y="216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125" y="432"/>
                </a:cxn>
                <a:cxn ang="0">
                  <a:pos x="126" y="433"/>
                </a:cxn>
                <a:cxn ang="0">
                  <a:pos x="376" y="433"/>
                </a:cxn>
                <a:cxn ang="0">
                  <a:pos x="377" y="432"/>
                </a:cxn>
                <a:cxn ang="0">
                  <a:pos x="501" y="217"/>
                </a:cxn>
                <a:cxn ang="0">
                  <a:pos x="501" y="216"/>
                </a:cxn>
                <a:cxn ang="0">
                  <a:pos x="501" y="216"/>
                </a:cxn>
                <a:cxn ang="0">
                  <a:pos x="439" y="108"/>
                </a:cxn>
                <a:cxn ang="0">
                  <a:pos x="377" y="1"/>
                </a:cxn>
              </a:cxnLst>
              <a:rect l="0" t="0" r="r" b="b"/>
              <a:pathLst>
                <a:path w="501" h="433">
                  <a:moveTo>
                    <a:pt x="436" y="110"/>
                  </a:moveTo>
                  <a:lnTo>
                    <a:pt x="498" y="217"/>
                  </a:lnTo>
                  <a:lnTo>
                    <a:pt x="499" y="216"/>
                  </a:lnTo>
                  <a:lnTo>
                    <a:pt x="498" y="216"/>
                  </a:lnTo>
                  <a:lnTo>
                    <a:pt x="374" y="430"/>
                  </a:lnTo>
                  <a:lnTo>
                    <a:pt x="375" y="431"/>
                  </a:lnTo>
                  <a:lnTo>
                    <a:pt x="375" y="429"/>
                  </a:lnTo>
                  <a:lnTo>
                    <a:pt x="127" y="429"/>
                  </a:lnTo>
                  <a:lnTo>
                    <a:pt x="127" y="431"/>
                  </a:lnTo>
                  <a:lnTo>
                    <a:pt x="128" y="430"/>
                  </a:lnTo>
                  <a:lnTo>
                    <a:pt x="4" y="216"/>
                  </a:lnTo>
                  <a:lnTo>
                    <a:pt x="3" y="216"/>
                  </a:lnTo>
                  <a:lnTo>
                    <a:pt x="4" y="217"/>
                  </a:lnTo>
                  <a:lnTo>
                    <a:pt x="66" y="110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7" y="4"/>
                  </a:lnTo>
                  <a:lnTo>
                    <a:pt x="375" y="4"/>
                  </a:lnTo>
                  <a:lnTo>
                    <a:pt x="375" y="2"/>
                  </a:lnTo>
                  <a:lnTo>
                    <a:pt x="374" y="3"/>
                  </a:lnTo>
                  <a:lnTo>
                    <a:pt x="436" y="110"/>
                  </a:lnTo>
                  <a:close/>
                  <a:moveTo>
                    <a:pt x="377" y="1"/>
                  </a:moveTo>
                  <a:lnTo>
                    <a:pt x="376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63" y="108"/>
                  </a:lnTo>
                  <a:lnTo>
                    <a:pt x="1" y="216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125" y="432"/>
                  </a:lnTo>
                  <a:lnTo>
                    <a:pt x="126" y="433"/>
                  </a:lnTo>
                  <a:lnTo>
                    <a:pt x="376" y="433"/>
                  </a:lnTo>
                  <a:lnTo>
                    <a:pt x="377" y="432"/>
                  </a:lnTo>
                  <a:lnTo>
                    <a:pt x="501" y="217"/>
                  </a:lnTo>
                  <a:lnTo>
                    <a:pt x="501" y="216"/>
                  </a:lnTo>
                  <a:lnTo>
                    <a:pt x="501" y="216"/>
                  </a:lnTo>
                  <a:lnTo>
                    <a:pt x="439" y="108"/>
                  </a:lnTo>
                  <a:lnTo>
                    <a:pt x="37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4215" y="795"/>
              <a:ext cx="83" cy="8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3" y="1"/>
                </a:cxn>
                <a:cxn ang="0">
                  <a:pos x="63" y="5"/>
                </a:cxn>
                <a:cxn ang="0">
                  <a:pos x="71" y="11"/>
                </a:cxn>
                <a:cxn ang="0">
                  <a:pos x="77" y="20"/>
                </a:cxn>
                <a:cxn ang="0">
                  <a:pos x="81" y="30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7" y="62"/>
                </a:cxn>
                <a:cxn ang="0">
                  <a:pos x="71" y="70"/>
                </a:cxn>
                <a:cxn ang="0">
                  <a:pos x="63" y="76"/>
                </a:cxn>
                <a:cxn ang="0">
                  <a:pos x="53" y="81"/>
                </a:cxn>
                <a:cxn ang="0">
                  <a:pos x="42" y="82"/>
                </a:cxn>
                <a:cxn ang="0">
                  <a:pos x="31" y="81"/>
                </a:cxn>
                <a:cxn ang="0">
                  <a:pos x="21" y="76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2" y="52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2" y="11"/>
                </a:cxn>
                <a:cxn ang="0">
                  <a:pos x="21" y="5"/>
                </a:cxn>
                <a:cxn ang="0">
                  <a:pos x="31" y="1"/>
                </a:cxn>
                <a:cxn ang="0">
                  <a:pos x="42" y="0"/>
                </a:cxn>
              </a:cxnLst>
              <a:rect l="0" t="0" r="r" b="b"/>
              <a:pathLst>
                <a:path w="83" h="82">
                  <a:moveTo>
                    <a:pt x="42" y="0"/>
                  </a:moveTo>
                  <a:lnTo>
                    <a:pt x="53" y="1"/>
                  </a:lnTo>
                  <a:lnTo>
                    <a:pt x="63" y="5"/>
                  </a:lnTo>
                  <a:lnTo>
                    <a:pt x="71" y="11"/>
                  </a:lnTo>
                  <a:lnTo>
                    <a:pt x="77" y="20"/>
                  </a:lnTo>
                  <a:lnTo>
                    <a:pt x="81" y="30"/>
                  </a:lnTo>
                  <a:lnTo>
                    <a:pt x="83" y="41"/>
                  </a:lnTo>
                  <a:lnTo>
                    <a:pt x="81" y="52"/>
                  </a:lnTo>
                  <a:lnTo>
                    <a:pt x="77" y="62"/>
                  </a:lnTo>
                  <a:lnTo>
                    <a:pt x="71" y="70"/>
                  </a:lnTo>
                  <a:lnTo>
                    <a:pt x="63" y="76"/>
                  </a:lnTo>
                  <a:lnTo>
                    <a:pt x="53" y="81"/>
                  </a:lnTo>
                  <a:lnTo>
                    <a:pt x="42" y="82"/>
                  </a:lnTo>
                  <a:lnTo>
                    <a:pt x="31" y="81"/>
                  </a:lnTo>
                  <a:lnTo>
                    <a:pt x="21" y="76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2" y="11"/>
                  </a:lnTo>
                  <a:lnTo>
                    <a:pt x="21" y="5"/>
                  </a:lnTo>
                  <a:lnTo>
                    <a:pt x="31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39" name="Freeform 215"/>
            <p:cNvSpPr>
              <a:spLocks noEditPoints="1"/>
            </p:cNvSpPr>
            <p:nvPr/>
          </p:nvSpPr>
          <p:spPr bwMode="auto">
            <a:xfrm>
              <a:off x="4214" y="793"/>
              <a:ext cx="86" cy="86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7" y="6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76" y="21"/>
                </a:cxn>
                <a:cxn ang="0">
                  <a:pos x="81" y="27"/>
                </a:cxn>
                <a:cxn ang="0">
                  <a:pos x="79" y="28"/>
                </a:cxn>
                <a:cxn ang="0">
                  <a:pos x="79" y="27"/>
                </a:cxn>
                <a:cxn ang="0">
                  <a:pos x="82" y="43"/>
                </a:cxn>
                <a:cxn ang="0">
                  <a:pos x="79" y="59"/>
                </a:cxn>
                <a:cxn ang="0">
                  <a:pos x="79" y="58"/>
                </a:cxn>
                <a:cxn ang="0">
                  <a:pos x="81" y="59"/>
                </a:cxn>
                <a:cxn ang="0">
                  <a:pos x="76" y="64"/>
                </a:cxn>
                <a:cxn ang="0">
                  <a:pos x="64" y="76"/>
                </a:cxn>
                <a:cxn ang="0">
                  <a:pos x="59" y="81"/>
                </a:cxn>
                <a:cxn ang="0">
                  <a:pos x="57" y="80"/>
                </a:cxn>
                <a:cxn ang="0">
                  <a:pos x="59" y="79"/>
                </a:cxn>
                <a:cxn ang="0">
                  <a:pos x="43" y="83"/>
                </a:cxn>
                <a:cxn ang="0">
                  <a:pos x="27" y="79"/>
                </a:cxn>
                <a:cxn ang="0">
                  <a:pos x="28" y="80"/>
                </a:cxn>
                <a:cxn ang="0">
                  <a:pos x="27" y="81"/>
                </a:cxn>
                <a:cxn ang="0">
                  <a:pos x="21" y="76"/>
                </a:cxn>
                <a:cxn ang="0">
                  <a:pos x="10" y="64"/>
                </a:cxn>
                <a:cxn ang="0">
                  <a:pos x="4" y="59"/>
                </a:cxn>
                <a:cxn ang="0">
                  <a:pos x="6" y="58"/>
                </a:cxn>
                <a:cxn ang="0">
                  <a:pos x="6" y="59"/>
                </a:cxn>
                <a:cxn ang="0">
                  <a:pos x="3" y="43"/>
                </a:cxn>
                <a:cxn ang="0">
                  <a:pos x="6" y="27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27" y="5"/>
                </a:cxn>
                <a:cxn ang="0">
                  <a:pos x="28" y="6"/>
                </a:cxn>
                <a:cxn ang="0">
                  <a:pos x="27" y="7"/>
                </a:cxn>
                <a:cxn ang="0">
                  <a:pos x="43" y="4"/>
                </a:cxn>
                <a:cxn ang="0">
                  <a:pos x="43" y="0"/>
                </a:cxn>
                <a:cxn ang="0">
                  <a:pos x="25" y="4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43"/>
                </a:cxn>
                <a:cxn ang="0">
                  <a:pos x="3" y="59"/>
                </a:cxn>
                <a:cxn ang="0">
                  <a:pos x="7" y="67"/>
                </a:cxn>
                <a:cxn ang="0">
                  <a:pos x="18" y="78"/>
                </a:cxn>
                <a:cxn ang="0">
                  <a:pos x="35" y="85"/>
                </a:cxn>
                <a:cxn ang="0">
                  <a:pos x="51" y="85"/>
                </a:cxn>
                <a:cxn ang="0">
                  <a:pos x="60" y="82"/>
                </a:cxn>
                <a:cxn ang="0">
                  <a:pos x="73" y="73"/>
                </a:cxn>
                <a:cxn ang="0">
                  <a:pos x="82" y="60"/>
                </a:cxn>
                <a:cxn ang="0">
                  <a:pos x="85" y="51"/>
                </a:cxn>
                <a:cxn ang="0">
                  <a:pos x="85" y="35"/>
                </a:cxn>
                <a:cxn ang="0">
                  <a:pos x="78" y="19"/>
                </a:cxn>
                <a:cxn ang="0">
                  <a:pos x="67" y="7"/>
                </a:cxn>
                <a:cxn ang="0">
                  <a:pos x="59" y="3"/>
                </a:cxn>
                <a:cxn ang="0">
                  <a:pos x="43" y="0"/>
                </a:cxn>
              </a:cxnLst>
              <a:rect l="0" t="0" r="r" b="b"/>
              <a:pathLst>
                <a:path w="86" h="86">
                  <a:moveTo>
                    <a:pt x="51" y="4"/>
                  </a:moveTo>
                  <a:lnTo>
                    <a:pt x="59" y="7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64" y="10"/>
                  </a:lnTo>
                  <a:lnTo>
                    <a:pt x="71" y="15"/>
                  </a:lnTo>
                  <a:lnTo>
                    <a:pt x="76" y="21"/>
                  </a:lnTo>
                  <a:lnTo>
                    <a:pt x="79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79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3"/>
                  </a:lnTo>
                  <a:lnTo>
                    <a:pt x="81" y="5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79" y="58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79" y="58"/>
                  </a:lnTo>
                  <a:lnTo>
                    <a:pt x="76" y="64"/>
                  </a:lnTo>
                  <a:lnTo>
                    <a:pt x="71" y="71"/>
                  </a:lnTo>
                  <a:lnTo>
                    <a:pt x="64" y="76"/>
                  </a:lnTo>
                  <a:lnTo>
                    <a:pt x="57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7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5" y="82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1" y="76"/>
                  </a:lnTo>
                  <a:lnTo>
                    <a:pt x="15" y="71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4" y="51"/>
                  </a:lnTo>
                  <a:lnTo>
                    <a:pt x="3" y="43"/>
                  </a:lnTo>
                  <a:lnTo>
                    <a:pt x="4" y="35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35" y="4"/>
                  </a:lnTo>
                  <a:lnTo>
                    <a:pt x="43" y="4"/>
                  </a:lnTo>
                  <a:lnTo>
                    <a:pt x="51" y="4"/>
                  </a:lnTo>
                  <a:close/>
                  <a:moveTo>
                    <a:pt x="43" y="0"/>
                  </a:moveTo>
                  <a:lnTo>
                    <a:pt x="35" y="0"/>
                  </a:lnTo>
                  <a:lnTo>
                    <a:pt x="25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3" y="2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3" y="86"/>
                  </a:lnTo>
                  <a:lnTo>
                    <a:pt x="51" y="85"/>
                  </a:lnTo>
                  <a:lnTo>
                    <a:pt x="59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3" y="73"/>
                  </a:lnTo>
                  <a:lnTo>
                    <a:pt x="78" y="67"/>
                  </a:lnTo>
                  <a:lnTo>
                    <a:pt x="82" y="60"/>
                  </a:lnTo>
                  <a:lnTo>
                    <a:pt x="82" y="59"/>
                  </a:lnTo>
                  <a:lnTo>
                    <a:pt x="85" y="51"/>
                  </a:lnTo>
                  <a:lnTo>
                    <a:pt x="86" y="43"/>
                  </a:lnTo>
                  <a:lnTo>
                    <a:pt x="85" y="35"/>
                  </a:lnTo>
                  <a:lnTo>
                    <a:pt x="82" y="25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7" y="7"/>
                  </a:lnTo>
                  <a:lnTo>
                    <a:pt x="60" y="4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4214" y="1222"/>
              <a:ext cx="82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2" y="2"/>
                </a:cxn>
                <a:cxn ang="0">
                  <a:pos x="62" y="6"/>
                </a:cxn>
                <a:cxn ang="0">
                  <a:pos x="71" y="12"/>
                </a:cxn>
                <a:cxn ang="0">
                  <a:pos x="77" y="20"/>
                </a:cxn>
                <a:cxn ang="0">
                  <a:pos x="81" y="30"/>
                </a:cxn>
                <a:cxn ang="0">
                  <a:pos x="82" y="41"/>
                </a:cxn>
                <a:cxn ang="0">
                  <a:pos x="81" y="52"/>
                </a:cxn>
                <a:cxn ang="0">
                  <a:pos x="77" y="62"/>
                </a:cxn>
                <a:cxn ang="0">
                  <a:pos x="71" y="70"/>
                </a:cxn>
                <a:cxn ang="0">
                  <a:pos x="62" y="76"/>
                </a:cxn>
                <a:cxn ang="0">
                  <a:pos x="52" y="81"/>
                </a:cxn>
                <a:cxn ang="0">
                  <a:pos x="41" y="82"/>
                </a:cxn>
                <a:cxn ang="0">
                  <a:pos x="30" y="81"/>
                </a:cxn>
                <a:cxn ang="0">
                  <a:pos x="20" y="76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2" y="52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1" y="0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52" y="2"/>
                  </a:lnTo>
                  <a:lnTo>
                    <a:pt x="62" y="6"/>
                  </a:lnTo>
                  <a:lnTo>
                    <a:pt x="71" y="12"/>
                  </a:lnTo>
                  <a:lnTo>
                    <a:pt x="77" y="20"/>
                  </a:lnTo>
                  <a:lnTo>
                    <a:pt x="81" y="30"/>
                  </a:lnTo>
                  <a:lnTo>
                    <a:pt x="82" y="41"/>
                  </a:lnTo>
                  <a:lnTo>
                    <a:pt x="81" y="52"/>
                  </a:lnTo>
                  <a:lnTo>
                    <a:pt x="77" y="62"/>
                  </a:lnTo>
                  <a:lnTo>
                    <a:pt x="71" y="70"/>
                  </a:lnTo>
                  <a:lnTo>
                    <a:pt x="62" y="76"/>
                  </a:lnTo>
                  <a:lnTo>
                    <a:pt x="52" y="81"/>
                  </a:lnTo>
                  <a:lnTo>
                    <a:pt x="41" y="82"/>
                  </a:lnTo>
                  <a:lnTo>
                    <a:pt x="30" y="81"/>
                  </a:lnTo>
                  <a:lnTo>
                    <a:pt x="20" y="76"/>
                  </a:lnTo>
                  <a:lnTo>
                    <a:pt x="12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1" name="Freeform 217"/>
            <p:cNvSpPr>
              <a:spLocks noEditPoints="1"/>
            </p:cNvSpPr>
            <p:nvPr/>
          </p:nvSpPr>
          <p:spPr bwMode="auto">
            <a:xfrm>
              <a:off x="4213" y="1220"/>
              <a:ext cx="86" cy="86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7" y="7"/>
                </a:cxn>
                <a:cxn ang="0">
                  <a:pos x="58" y="5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80" y="27"/>
                </a:cxn>
                <a:cxn ang="0">
                  <a:pos x="79" y="28"/>
                </a:cxn>
                <a:cxn ang="0">
                  <a:pos x="78" y="27"/>
                </a:cxn>
                <a:cxn ang="0">
                  <a:pos x="82" y="43"/>
                </a:cxn>
                <a:cxn ang="0">
                  <a:pos x="78" y="59"/>
                </a:cxn>
                <a:cxn ang="0">
                  <a:pos x="79" y="58"/>
                </a:cxn>
                <a:cxn ang="0">
                  <a:pos x="80" y="59"/>
                </a:cxn>
                <a:cxn ang="0">
                  <a:pos x="75" y="65"/>
                </a:cxn>
                <a:cxn ang="0">
                  <a:pos x="64" y="76"/>
                </a:cxn>
                <a:cxn ang="0">
                  <a:pos x="58" y="81"/>
                </a:cxn>
                <a:cxn ang="0">
                  <a:pos x="57" y="79"/>
                </a:cxn>
                <a:cxn ang="0">
                  <a:pos x="58" y="79"/>
                </a:cxn>
                <a:cxn ang="0">
                  <a:pos x="42" y="83"/>
                </a:cxn>
                <a:cxn ang="0">
                  <a:pos x="26" y="79"/>
                </a:cxn>
                <a:cxn ang="0">
                  <a:pos x="28" y="79"/>
                </a:cxn>
                <a:cxn ang="0">
                  <a:pos x="26" y="81"/>
                </a:cxn>
                <a:cxn ang="0">
                  <a:pos x="20" y="76"/>
                </a:cxn>
                <a:cxn ang="0">
                  <a:pos x="9" y="65"/>
                </a:cxn>
                <a:cxn ang="0">
                  <a:pos x="4" y="59"/>
                </a:cxn>
                <a:cxn ang="0">
                  <a:pos x="6" y="58"/>
                </a:cxn>
                <a:cxn ang="0">
                  <a:pos x="6" y="59"/>
                </a:cxn>
                <a:cxn ang="0">
                  <a:pos x="3" y="43"/>
                </a:cxn>
                <a:cxn ang="0">
                  <a:pos x="6" y="27"/>
                </a:cxn>
                <a:cxn ang="0">
                  <a:pos x="6" y="28"/>
                </a:cxn>
                <a:cxn ang="0">
                  <a:pos x="4" y="27"/>
                </a:cxn>
                <a:cxn ang="0">
                  <a:pos x="9" y="21"/>
                </a:cxn>
                <a:cxn ang="0">
                  <a:pos x="20" y="10"/>
                </a:cxn>
                <a:cxn ang="0">
                  <a:pos x="26" y="5"/>
                </a:cxn>
                <a:cxn ang="0">
                  <a:pos x="28" y="7"/>
                </a:cxn>
                <a:cxn ang="0">
                  <a:pos x="26" y="7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34"/>
                </a:cxn>
                <a:cxn ang="0">
                  <a:pos x="0" y="51"/>
                </a:cxn>
                <a:cxn ang="0">
                  <a:pos x="7" y="67"/>
                </a:cxn>
                <a:cxn ang="0">
                  <a:pos x="18" y="78"/>
                </a:cxn>
                <a:cxn ang="0">
                  <a:pos x="34" y="85"/>
                </a:cxn>
                <a:cxn ang="0">
                  <a:pos x="51" y="85"/>
                </a:cxn>
                <a:cxn ang="0">
                  <a:pos x="67" y="78"/>
                </a:cxn>
                <a:cxn ang="0">
                  <a:pos x="78" y="67"/>
                </a:cxn>
                <a:cxn ang="0">
                  <a:pos x="85" y="51"/>
                </a:cxn>
                <a:cxn ang="0">
                  <a:pos x="85" y="34"/>
                </a:cxn>
                <a:cxn ang="0">
                  <a:pos x="81" y="25"/>
                </a:cxn>
                <a:cxn ang="0">
                  <a:pos x="73" y="12"/>
                </a:cxn>
                <a:cxn ang="0">
                  <a:pos x="58" y="4"/>
                </a:cxn>
                <a:cxn ang="0">
                  <a:pos x="42" y="0"/>
                </a:cxn>
              </a:cxnLst>
              <a:rect l="0" t="0" r="r" b="b"/>
              <a:pathLst>
                <a:path w="86" h="86">
                  <a:moveTo>
                    <a:pt x="51" y="5"/>
                  </a:moveTo>
                  <a:lnTo>
                    <a:pt x="58" y="7"/>
                  </a:lnTo>
                  <a:lnTo>
                    <a:pt x="58" y="5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7" y="7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0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80" y="27"/>
                  </a:lnTo>
                  <a:lnTo>
                    <a:pt x="78" y="27"/>
                  </a:lnTo>
                  <a:lnTo>
                    <a:pt x="81" y="34"/>
                  </a:lnTo>
                  <a:lnTo>
                    <a:pt x="82" y="43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79" y="58"/>
                  </a:lnTo>
                  <a:lnTo>
                    <a:pt x="75" y="65"/>
                  </a:lnTo>
                  <a:lnTo>
                    <a:pt x="70" y="71"/>
                  </a:lnTo>
                  <a:lnTo>
                    <a:pt x="64" y="76"/>
                  </a:lnTo>
                  <a:lnTo>
                    <a:pt x="57" y="79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1" y="81"/>
                  </a:lnTo>
                  <a:lnTo>
                    <a:pt x="42" y="83"/>
                  </a:lnTo>
                  <a:lnTo>
                    <a:pt x="34" y="81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28" y="79"/>
                  </a:lnTo>
                  <a:lnTo>
                    <a:pt x="26" y="79"/>
                  </a:lnTo>
                  <a:lnTo>
                    <a:pt x="26" y="81"/>
                  </a:lnTo>
                  <a:lnTo>
                    <a:pt x="28" y="79"/>
                  </a:lnTo>
                  <a:lnTo>
                    <a:pt x="20" y="76"/>
                  </a:lnTo>
                  <a:lnTo>
                    <a:pt x="15" y="71"/>
                  </a:lnTo>
                  <a:lnTo>
                    <a:pt x="9" y="65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4" y="51"/>
                  </a:lnTo>
                  <a:lnTo>
                    <a:pt x="3" y="43"/>
                  </a:lnTo>
                  <a:lnTo>
                    <a:pt x="4" y="34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4"/>
                  </a:lnTo>
                  <a:lnTo>
                    <a:pt x="51" y="5"/>
                  </a:lnTo>
                  <a:close/>
                  <a:moveTo>
                    <a:pt x="42" y="0"/>
                  </a:moveTo>
                  <a:lnTo>
                    <a:pt x="34" y="1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6" y="83"/>
                  </a:lnTo>
                  <a:lnTo>
                    <a:pt x="34" y="85"/>
                  </a:lnTo>
                  <a:lnTo>
                    <a:pt x="42" y="86"/>
                  </a:lnTo>
                  <a:lnTo>
                    <a:pt x="51" y="85"/>
                  </a:lnTo>
                  <a:lnTo>
                    <a:pt x="58" y="83"/>
                  </a:lnTo>
                  <a:lnTo>
                    <a:pt x="67" y="78"/>
                  </a:lnTo>
                  <a:lnTo>
                    <a:pt x="73" y="73"/>
                  </a:lnTo>
                  <a:lnTo>
                    <a:pt x="78" y="67"/>
                  </a:lnTo>
                  <a:lnTo>
                    <a:pt x="82" y="59"/>
                  </a:lnTo>
                  <a:lnTo>
                    <a:pt x="85" y="51"/>
                  </a:lnTo>
                  <a:lnTo>
                    <a:pt x="86" y="43"/>
                  </a:lnTo>
                  <a:lnTo>
                    <a:pt x="85" y="34"/>
                  </a:lnTo>
                  <a:lnTo>
                    <a:pt x="82" y="27"/>
                  </a:lnTo>
                  <a:lnTo>
                    <a:pt x="81" y="25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7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4770" y="1119"/>
              <a:ext cx="83" cy="8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3" y="2"/>
                </a:cxn>
                <a:cxn ang="0">
                  <a:pos x="63" y="6"/>
                </a:cxn>
                <a:cxn ang="0">
                  <a:pos x="71" y="12"/>
                </a:cxn>
                <a:cxn ang="0">
                  <a:pos x="77" y="20"/>
                </a:cxn>
                <a:cxn ang="0">
                  <a:pos x="82" y="30"/>
                </a:cxn>
                <a:cxn ang="0">
                  <a:pos x="83" y="41"/>
                </a:cxn>
                <a:cxn ang="0">
                  <a:pos x="82" y="52"/>
                </a:cxn>
                <a:cxn ang="0">
                  <a:pos x="77" y="62"/>
                </a:cxn>
                <a:cxn ang="0">
                  <a:pos x="71" y="70"/>
                </a:cxn>
                <a:cxn ang="0">
                  <a:pos x="63" y="76"/>
                </a:cxn>
                <a:cxn ang="0">
                  <a:pos x="53" y="81"/>
                </a:cxn>
                <a:cxn ang="0">
                  <a:pos x="42" y="82"/>
                </a:cxn>
                <a:cxn ang="0">
                  <a:pos x="31" y="81"/>
                </a:cxn>
                <a:cxn ang="0">
                  <a:pos x="21" y="76"/>
                </a:cxn>
                <a:cxn ang="0">
                  <a:pos x="13" y="70"/>
                </a:cxn>
                <a:cxn ang="0">
                  <a:pos x="6" y="62"/>
                </a:cxn>
                <a:cxn ang="0">
                  <a:pos x="2" y="52"/>
                </a:cxn>
                <a:cxn ang="0">
                  <a:pos x="0" y="41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2" y="0"/>
                </a:cxn>
              </a:cxnLst>
              <a:rect l="0" t="0" r="r" b="b"/>
              <a:pathLst>
                <a:path w="83" h="82">
                  <a:moveTo>
                    <a:pt x="42" y="0"/>
                  </a:moveTo>
                  <a:lnTo>
                    <a:pt x="53" y="2"/>
                  </a:lnTo>
                  <a:lnTo>
                    <a:pt x="63" y="6"/>
                  </a:lnTo>
                  <a:lnTo>
                    <a:pt x="71" y="12"/>
                  </a:lnTo>
                  <a:lnTo>
                    <a:pt x="77" y="20"/>
                  </a:lnTo>
                  <a:lnTo>
                    <a:pt x="82" y="30"/>
                  </a:lnTo>
                  <a:lnTo>
                    <a:pt x="83" y="41"/>
                  </a:lnTo>
                  <a:lnTo>
                    <a:pt x="82" y="52"/>
                  </a:lnTo>
                  <a:lnTo>
                    <a:pt x="77" y="62"/>
                  </a:lnTo>
                  <a:lnTo>
                    <a:pt x="71" y="70"/>
                  </a:lnTo>
                  <a:lnTo>
                    <a:pt x="63" y="76"/>
                  </a:lnTo>
                  <a:lnTo>
                    <a:pt x="53" y="81"/>
                  </a:lnTo>
                  <a:lnTo>
                    <a:pt x="42" y="82"/>
                  </a:lnTo>
                  <a:lnTo>
                    <a:pt x="31" y="81"/>
                  </a:lnTo>
                  <a:lnTo>
                    <a:pt x="21" y="76"/>
                  </a:lnTo>
                  <a:lnTo>
                    <a:pt x="13" y="70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1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3" y="12"/>
                  </a:lnTo>
                  <a:lnTo>
                    <a:pt x="21" y="6"/>
                  </a:lnTo>
                  <a:lnTo>
                    <a:pt x="31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3" name="Freeform 219"/>
            <p:cNvSpPr>
              <a:spLocks noEditPoints="1"/>
            </p:cNvSpPr>
            <p:nvPr/>
          </p:nvSpPr>
          <p:spPr bwMode="auto">
            <a:xfrm>
              <a:off x="4769" y="1117"/>
              <a:ext cx="86" cy="86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8" y="7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76" y="21"/>
                </a:cxn>
                <a:cxn ang="0">
                  <a:pos x="81" y="27"/>
                </a:cxn>
                <a:cxn ang="0">
                  <a:pos x="79" y="29"/>
                </a:cxn>
                <a:cxn ang="0">
                  <a:pos x="79" y="27"/>
                </a:cxn>
                <a:cxn ang="0">
                  <a:pos x="83" y="43"/>
                </a:cxn>
                <a:cxn ang="0">
                  <a:pos x="79" y="59"/>
                </a:cxn>
                <a:cxn ang="0">
                  <a:pos x="79" y="58"/>
                </a:cxn>
                <a:cxn ang="0">
                  <a:pos x="81" y="59"/>
                </a:cxn>
                <a:cxn ang="0">
                  <a:pos x="76" y="65"/>
                </a:cxn>
                <a:cxn ang="0">
                  <a:pos x="64" y="76"/>
                </a:cxn>
                <a:cxn ang="0">
                  <a:pos x="59" y="81"/>
                </a:cxn>
                <a:cxn ang="0">
                  <a:pos x="58" y="80"/>
                </a:cxn>
                <a:cxn ang="0">
                  <a:pos x="59" y="79"/>
                </a:cxn>
                <a:cxn ang="0">
                  <a:pos x="43" y="83"/>
                </a:cxn>
                <a:cxn ang="0">
                  <a:pos x="27" y="79"/>
                </a:cxn>
                <a:cxn ang="0">
                  <a:pos x="28" y="80"/>
                </a:cxn>
                <a:cxn ang="0">
                  <a:pos x="27" y="81"/>
                </a:cxn>
                <a:cxn ang="0">
                  <a:pos x="21" y="76"/>
                </a:cxn>
                <a:cxn ang="0">
                  <a:pos x="10" y="65"/>
                </a:cxn>
                <a:cxn ang="0">
                  <a:pos x="4" y="59"/>
                </a:cxn>
                <a:cxn ang="0">
                  <a:pos x="6" y="58"/>
                </a:cxn>
                <a:cxn ang="0">
                  <a:pos x="7" y="59"/>
                </a:cxn>
                <a:cxn ang="0">
                  <a:pos x="3" y="43"/>
                </a:cxn>
                <a:cxn ang="0">
                  <a:pos x="7" y="27"/>
                </a:cxn>
                <a:cxn ang="0">
                  <a:pos x="6" y="29"/>
                </a:cxn>
                <a:cxn ang="0">
                  <a:pos x="4" y="27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27" y="5"/>
                </a:cxn>
                <a:cxn ang="0">
                  <a:pos x="28" y="7"/>
                </a:cxn>
                <a:cxn ang="0">
                  <a:pos x="27" y="7"/>
                </a:cxn>
                <a:cxn ang="0">
                  <a:pos x="43" y="4"/>
                </a:cxn>
                <a:cxn ang="0">
                  <a:pos x="43" y="0"/>
                </a:cxn>
                <a:cxn ang="0">
                  <a:pos x="25" y="4"/>
                </a:cxn>
                <a:cxn ang="0">
                  <a:pos x="12" y="13"/>
                </a:cxn>
                <a:cxn ang="0">
                  <a:pos x="3" y="27"/>
                </a:cxn>
                <a:cxn ang="0">
                  <a:pos x="0" y="43"/>
                </a:cxn>
                <a:cxn ang="0">
                  <a:pos x="3" y="59"/>
                </a:cxn>
                <a:cxn ang="0">
                  <a:pos x="12" y="74"/>
                </a:cxn>
                <a:cxn ang="0">
                  <a:pos x="25" y="82"/>
                </a:cxn>
                <a:cxn ang="0">
                  <a:pos x="43" y="86"/>
                </a:cxn>
                <a:cxn ang="0">
                  <a:pos x="59" y="83"/>
                </a:cxn>
                <a:cxn ang="0">
                  <a:pos x="67" y="78"/>
                </a:cxn>
                <a:cxn ang="0">
                  <a:pos x="78" y="68"/>
                </a:cxn>
                <a:cxn ang="0">
                  <a:pos x="85" y="51"/>
                </a:cxn>
                <a:cxn ang="0">
                  <a:pos x="85" y="35"/>
                </a:cxn>
                <a:cxn ang="0">
                  <a:pos x="78" y="19"/>
                </a:cxn>
                <a:cxn ang="0">
                  <a:pos x="67" y="8"/>
                </a:cxn>
                <a:cxn ang="0">
                  <a:pos x="59" y="4"/>
                </a:cxn>
                <a:cxn ang="0">
                  <a:pos x="43" y="0"/>
                </a:cxn>
              </a:cxnLst>
              <a:rect l="0" t="0" r="r" b="b"/>
              <a:pathLst>
                <a:path w="86" h="86">
                  <a:moveTo>
                    <a:pt x="51" y="5"/>
                  </a:moveTo>
                  <a:lnTo>
                    <a:pt x="59" y="7"/>
                  </a:lnTo>
                  <a:lnTo>
                    <a:pt x="59" y="5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8" y="7"/>
                  </a:lnTo>
                  <a:lnTo>
                    <a:pt x="64" y="10"/>
                  </a:lnTo>
                  <a:lnTo>
                    <a:pt x="71" y="16"/>
                  </a:lnTo>
                  <a:lnTo>
                    <a:pt x="76" y="21"/>
                  </a:lnTo>
                  <a:lnTo>
                    <a:pt x="79" y="29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2" y="35"/>
                  </a:lnTo>
                  <a:lnTo>
                    <a:pt x="83" y="43"/>
                  </a:lnTo>
                  <a:lnTo>
                    <a:pt x="82" y="5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79" y="58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79" y="58"/>
                  </a:lnTo>
                  <a:lnTo>
                    <a:pt x="76" y="65"/>
                  </a:lnTo>
                  <a:lnTo>
                    <a:pt x="71" y="71"/>
                  </a:lnTo>
                  <a:lnTo>
                    <a:pt x="64" y="76"/>
                  </a:lnTo>
                  <a:lnTo>
                    <a:pt x="58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8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5" y="82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1" y="76"/>
                  </a:lnTo>
                  <a:lnTo>
                    <a:pt x="15" y="71"/>
                  </a:lnTo>
                  <a:lnTo>
                    <a:pt x="10" y="65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4" y="51"/>
                  </a:lnTo>
                  <a:lnTo>
                    <a:pt x="3" y="43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10" y="21"/>
                  </a:lnTo>
                  <a:lnTo>
                    <a:pt x="15" y="16"/>
                  </a:lnTo>
                  <a:lnTo>
                    <a:pt x="21" y="10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5"/>
                  </a:lnTo>
                  <a:close/>
                  <a:moveTo>
                    <a:pt x="43" y="0"/>
                  </a:moveTo>
                  <a:lnTo>
                    <a:pt x="35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5" y="85"/>
                  </a:lnTo>
                  <a:lnTo>
                    <a:pt x="43" y="86"/>
                  </a:lnTo>
                  <a:lnTo>
                    <a:pt x="51" y="85"/>
                  </a:lnTo>
                  <a:lnTo>
                    <a:pt x="59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3" y="74"/>
                  </a:lnTo>
                  <a:lnTo>
                    <a:pt x="78" y="68"/>
                  </a:lnTo>
                  <a:lnTo>
                    <a:pt x="83" y="59"/>
                  </a:lnTo>
                  <a:lnTo>
                    <a:pt x="85" y="51"/>
                  </a:lnTo>
                  <a:lnTo>
                    <a:pt x="86" y="43"/>
                  </a:lnTo>
                  <a:lnTo>
                    <a:pt x="85" y="35"/>
                  </a:lnTo>
                  <a:lnTo>
                    <a:pt x="83" y="27"/>
                  </a:lnTo>
                  <a:lnTo>
                    <a:pt x="78" y="19"/>
                  </a:lnTo>
                  <a:lnTo>
                    <a:pt x="73" y="13"/>
                  </a:lnTo>
                  <a:lnTo>
                    <a:pt x="67" y="8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1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4404" y="1331"/>
              <a:ext cx="82" cy="8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2" y="2"/>
                </a:cxn>
                <a:cxn ang="0">
                  <a:pos x="62" y="6"/>
                </a:cxn>
                <a:cxn ang="0">
                  <a:pos x="70" y="12"/>
                </a:cxn>
                <a:cxn ang="0">
                  <a:pos x="77" y="20"/>
                </a:cxn>
                <a:cxn ang="0">
                  <a:pos x="81" y="30"/>
                </a:cxn>
                <a:cxn ang="0">
                  <a:pos x="82" y="41"/>
                </a:cxn>
                <a:cxn ang="0">
                  <a:pos x="81" y="52"/>
                </a:cxn>
                <a:cxn ang="0">
                  <a:pos x="77" y="62"/>
                </a:cxn>
                <a:cxn ang="0">
                  <a:pos x="70" y="71"/>
                </a:cxn>
                <a:cxn ang="0">
                  <a:pos x="62" y="77"/>
                </a:cxn>
                <a:cxn ang="0">
                  <a:pos x="52" y="81"/>
                </a:cxn>
                <a:cxn ang="0">
                  <a:pos x="41" y="83"/>
                </a:cxn>
                <a:cxn ang="0">
                  <a:pos x="30" y="81"/>
                </a:cxn>
                <a:cxn ang="0">
                  <a:pos x="20" y="77"/>
                </a:cxn>
                <a:cxn ang="0">
                  <a:pos x="12" y="71"/>
                </a:cxn>
                <a:cxn ang="0">
                  <a:pos x="6" y="62"/>
                </a:cxn>
                <a:cxn ang="0">
                  <a:pos x="1" y="52"/>
                </a:cxn>
                <a:cxn ang="0">
                  <a:pos x="0" y="41"/>
                </a:cxn>
                <a:cxn ang="0">
                  <a:pos x="1" y="30"/>
                </a:cxn>
                <a:cxn ang="0">
                  <a:pos x="6" y="20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1" y="0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lnTo>
                    <a:pt x="52" y="2"/>
                  </a:lnTo>
                  <a:lnTo>
                    <a:pt x="62" y="6"/>
                  </a:lnTo>
                  <a:lnTo>
                    <a:pt x="70" y="12"/>
                  </a:lnTo>
                  <a:lnTo>
                    <a:pt x="77" y="20"/>
                  </a:lnTo>
                  <a:lnTo>
                    <a:pt x="81" y="30"/>
                  </a:lnTo>
                  <a:lnTo>
                    <a:pt x="82" y="41"/>
                  </a:lnTo>
                  <a:lnTo>
                    <a:pt x="81" y="52"/>
                  </a:lnTo>
                  <a:lnTo>
                    <a:pt x="77" y="62"/>
                  </a:lnTo>
                  <a:lnTo>
                    <a:pt x="70" y="71"/>
                  </a:lnTo>
                  <a:lnTo>
                    <a:pt x="62" y="77"/>
                  </a:lnTo>
                  <a:lnTo>
                    <a:pt x="52" y="81"/>
                  </a:lnTo>
                  <a:lnTo>
                    <a:pt x="41" y="83"/>
                  </a:lnTo>
                  <a:lnTo>
                    <a:pt x="30" y="81"/>
                  </a:lnTo>
                  <a:lnTo>
                    <a:pt x="20" y="77"/>
                  </a:lnTo>
                  <a:lnTo>
                    <a:pt x="12" y="71"/>
                  </a:lnTo>
                  <a:lnTo>
                    <a:pt x="6" y="62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5" name="Freeform 221"/>
            <p:cNvSpPr>
              <a:spLocks noEditPoints="1"/>
            </p:cNvSpPr>
            <p:nvPr/>
          </p:nvSpPr>
          <p:spPr bwMode="auto">
            <a:xfrm>
              <a:off x="4402" y="1330"/>
              <a:ext cx="86" cy="86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8" y="6"/>
                </a:cxn>
                <a:cxn ang="0">
                  <a:pos x="59" y="4"/>
                </a:cxn>
                <a:cxn ang="0">
                  <a:pos x="65" y="9"/>
                </a:cxn>
                <a:cxn ang="0">
                  <a:pos x="76" y="21"/>
                </a:cxn>
                <a:cxn ang="0">
                  <a:pos x="81" y="27"/>
                </a:cxn>
                <a:cxn ang="0">
                  <a:pos x="80" y="28"/>
                </a:cxn>
                <a:cxn ang="0">
                  <a:pos x="79" y="27"/>
                </a:cxn>
                <a:cxn ang="0">
                  <a:pos x="83" y="42"/>
                </a:cxn>
                <a:cxn ang="0">
                  <a:pos x="79" y="58"/>
                </a:cxn>
                <a:cxn ang="0">
                  <a:pos x="80" y="57"/>
                </a:cxn>
                <a:cxn ang="0">
                  <a:pos x="81" y="58"/>
                </a:cxn>
                <a:cxn ang="0">
                  <a:pos x="76" y="64"/>
                </a:cxn>
                <a:cxn ang="0">
                  <a:pos x="65" y="75"/>
                </a:cxn>
                <a:cxn ang="0">
                  <a:pos x="59" y="81"/>
                </a:cxn>
                <a:cxn ang="0">
                  <a:pos x="58" y="79"/>
                </a:cxn>
                <a:cxn ang="0">
                  <a:pos x="59" y="79"/>
                </a:cxn>
                <a:cxn ang="0">
                  <a:pos x="43" y="82"/>
                </a:cxn>
                <a:cxn ang="0">
                  <a:pos x="27" y="79"/>
                </a:cxn>
                <a:cxn ang="0">
                  <a:pos x="28" y="79"/>
                </a:cxn>
                <a:cxn ang="0">
                  <a:pos x="27" y="81"/>
                </a:cxn>
                <a:cxn ang="0">
                  <a:pos x="21" y="75"/>
                </a:cxn>
                <a:cxn ang="0">
                  <a:pos x="10" y="64"/>
                </a:cxn>
                <a:cxn ang="0">
                  <a:pos x="5" y="58"/>
                </a:cxn>
                <a:cxn ang="0">
                  <a:pos x="7" y="57"/>
                </a:cxn>
                <a:cxn ang="0">
                  <a:pos x="7" y="58"/>
                </a:cxn>
                <a:cxn ang="0">
                  <a:pos x="4" y="42"/>
                </a:cxn>
                <a:cxn ang="0">
                  <a:pos x="7" y="27"/>
                </a:cxn>
                <a:cxn ang="0">
                  <a:pos x="7" y="28"/>
                </a:cxn>
                <a:cxn ang="0">
                  <a:pos x="5" y="27"/>
                </a:cxn>
                <a:cxn ang="0">
                  <a:pos x="10" y="21"/>
                </a:cxn>
                <a:cxn ang="0">
                  <a:pos x="21" y="9"/>
                </a:cxn>
                <a:cxn ang="0">
                  <a:pos x="27" y="4"/>
                </a:cxn>
                <a:cxn ang="0">
                  <a:pos x="28" y="6"/>
                </a:cxn>
                <a:cxn ang="0">
                  <a:pos x="27" y="6"/>
                </a:cxn>
                <a:cxn ang="0">
                  <a:pos x="43" y="3"/>
                </a:cxn>
                <a:cxn ang="0">
                  <a:pos x="43" y="0"/>
                </a:cxn>
                <a:cxn ang="0">
                  <a:pos x="27" y="3"/>
                </a:cxn>
                <a:cxn ang="0">
                  <a:pos x="13" y="12"/>
                </a:cxn>
                <a:cxn ang="0">
                  <a:pos x="4" y="25"/>
                </a:cxn>
                <a:cxn ang="0">
                  <a:pos x="1" y="34"/>
                </a:cxn>
                <a:cxn ang="0">
                  <a:pos x="1" y="51"/>
                </a:cxn>
                <a:cxn ang="0">
                  <a:pos x="8" y="67"/>
                </a:cxn>
                <a:cxn ang="0">
                  <a:pos x="19" y="78"/>
                </a:cxn>
                <a:cxn ang="0">
                  <a:pos x="35" y="85"/>
                </a:cxn>
                <a:cxn ang="0">
                  <a:pos x="51" y="85"/>
                </a:cxn>
                <a:cxn ang="0">
                  <a:pos x="68" y="78"/>
                </a:cxn>
                <a:cxn ang="0">
                  <a:pos x="79" y="67"/>
                </a:cxn>
                <a:cxn ang="0">
                  <a:pos x="85" y="51"/>
                </a:cxn>
                <a:cxn ang="0">
                  <a:pos x="85" y="34"/>
                </a:cxn>
                <a:cxn ang="0">
                  <a:pos x="82" y="25"/>
                </a:cxn>
                <a:cxn ang="0">
                  <a:pos x="74" y="12"/>
                </a:cxn>
                <a:cxn ang="0">
                  <a:pos x="59" y="3"/>
                </a:cxn>
                <a:cxn ang="0">
                  <a:pos x="43" y="0"/>
                </a:cxn>
              </a:cxnLst>
              <a:rect l="0" t="0" r="r" b="b"/>
              <a:pathLst>
                <a:path w="86" h="86">
                  <a:moveTo>
                    <a:pt x="51" y="4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58" y="6"/>
                  </a:lnTo>
                  <a:lnTo>
                    <a:pt x="65" y="9"/>
                  </a:lnTo>
                  <a:lnTo>
                    <a:pt x="71" y="15"/>
                  </a:lnTo>
                  <a:lnTo>
                    <a:pt x="76" y="21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2" y="34"/>
                  </a:lnTo>
                  <a:lnTo>
                    <a:pt x="83" y="42"/>
                  </a:lnTo>
                  <a:lnTo>
                    <a:pt x="82" y="51"/>
                  </a:lnTo>
                  <a:lnTo>
                    <a:pt x="79" y="58"/>
                  </a:lnTo>
                  <a:lnTo>
                    <a:pt x="81" y="58"/>
                  </a:lnTo>
                  <a:lnTo>
                    <a:pt x="80" y="57"/>
                  </a:lnTo>
                  <a:lnTo>
                    <a:pt x="79" y="58"/>
                  </a:lnTo>
                  <a:lnTo>
                    <a:pt x="81" y="58"/>
                  </a:lnTo>
                  <a:lnTo>
                    <a:pt x="80" y="57"/>
                  </a:lnTo>
                  <a:lnTo>
                    <a:pt x="76" y="64"/>
                  </a:lnTo>
                  <a:lnTo>
                    <a:pt x="71" y="70"/>
                  </a:lnTo>
                  <a:lnTo>
                    <a:pt x="65" y="75"/>
                  </a:lnTo>
                  <a:lnTo>
                    <a:pt x="58" y="79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8" y="79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1" y="81"/>
                  </a:lnTo>
                  <a:lnTo>
                    <a:pt x="43" y="82"/>
                  </a:lnTo>
                  <a:lnTo>
                    <a:pt x="35" y="81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79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79"/>
                  </a:lnTo>
                  <a:lnTo>
                    <a:pt x="21" y="75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4" y="42"/>
                  </a:lnTo>
                  <a:lnTo>
                    <a:pt x="4" y="34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35" y="4"/>
                  </a:lnTo>
                  <a:lnTo>
                    <a:pt x="43" y="3"/>
                  </a:lnTo>
                  <a:lnTo>
                    <a:pt x="51" y="4"/>
                  </a:lnTo>
                  <a:close/>
                  <a:moveTo>
                    <a:pt x="43" y="0"/>
                  </a:moveTo>
                  <a:lnTo>
                    <a:pt x="35" y="0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4" y="60"/>
                  </a:lnTo>
                  <a:lnTo>
                    <a:pt x="8" y="67"/>
                  </a:lnTo>
                  <a:lnTo>
                    <a:pt x="13" y="73"/>
                  </a:lnTo>
                  <a:lnTo>
                    <a:pt x="19" y="78"/>
                  </a:lnTo>
                  <a:lnTo>
                    <a:pt x="27" y="82"/>
                  </a:lnTo>
                  <a:lnTo>
                    <a:pt x="35" y="85"/>
                  </a:lnTo>
                  <a:lnTo>
                    <a:pt x="43" y="86"/>
                  </a:lnTo>
                  <a:lnTo>
                    <a:pt x="51" y="85"/>
                  </a:lnTo>
                  <a:lnTo>
                    <a:pt x="59" y="82"/>
                  </a:lnTo>
                  <a:lnTo>
                    <a:pt x="68" y="78"/>
                  </a:lnTo>
                  <a:lnTo>
                    <a:pt x="74" y="73"/>
                  </a:lnTo>
                  <a:lnTo>
                    <a:pt x="79" y="67"/>
                  </a:lnTo>
                  <a:lnTo>
                    <a:pt x="82" y="60"/>
                  </a:lnTo>
                  <a:lnTo>
                    <a:pt x="85" y="51"/>
                  </a:lnTo>
                  <a:lnTo>
                    <a:pt x="86" y="42"/>
                  </a:lnTo>
                  <a:lnTo>
                    <a:pt x="85" y="34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79" y="18"/>
                  </a:lnTo>
                  <a:lnTo>
                    <a:pt x="74" y="12"/>
                  </a:lnTo>
                  <a:lnTo>
                    <a:pt x="68" y="7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4411" y="1538"/>
              <a:ext cx="83" cy="8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2" y="1"/>
                </a:cxn>
                <a:cxn ang="0">
                  <a:pos x="62" y="5"/>
                </a:cxn>
                <a:cxn ang="0">
                  <a:pos x="70" y="12"/>
                </a:cxn>
                <a:cxn ang="0">
                  <a:pos x="77" y="20"/>
                </a:cxn>
                <a:cxn ang="0">
                  <a:pos x="81" y="30"/>
                </a:cxn>
                <a:cxn ang="0">
                  <a:pos x="83" y="41"/>
                </a:cxn>
                <a:cxn ang="0">
                  <a:pos x="81" y="52"/>
                </a:cxn>
                <a:cxn ang="0">
                  <a:pos x="77" y="61"/>
                </a:cxn>
                <a:cxn ang="0">
                  <a:pos x="70" y="70"/>
                </a:cxn>
                <a:cxn ang="0">
                  <a:pos x="62" y="77"/>
                </a:cxn>
                <a:cxn ang="0">
                  <a:pos x="52" y="81"/>
                </a:cxn>
                <a:cxn ang="0">
                  <a:pos x="41" y="82"/>
                </a:cxn>
                <a:cxn ang="0">
                  <a:pos x="30" y="81"/>
                </a:cxn>
                <a:cxn ang="0">
                  <a:pos x="20" y="77"/>
                </a:cxn>
                <a:cxn ang="0">
                  <a:pos x="12" y="70"/>
                </a:cxn>
                <a:cxn ang="0">
                  <a:pos x="5" y="61"/>
                </a:cxn>
                <a:cxn ang="0">
                  <a:pos x="1" y="52"/>
                </a:cxn>
                <a:cxn ang="0">
                  <a:pos x="0" y="41"/>
                </a:cxn>
                <a:cxn ang="0">
                  <a:pos x="1" y="30"/>
                </a:cxn>
                <a:cxn ang="0">
                  <a:pos x="5" y="20"/>
                </a:cxn>
                <a:cxn ang="0">
                  <a:pos x="12" y="12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52" y="1"/>
                  </a:lnTo>
                  <a:lnTo>
                    <a:pt x="62" y="5"/>
                  </a:lnTo>
                  <a:lnTo>
                    <a:pt x="70" y="12"/>
                  </a:lnTo>
                  <a:lnTo>
                    <a:pt x="77" y="20"/>
                  </a:lnTo>
                  <a:lnTo>
                    <a:pt x="81" y="30"/>
                  </a:lnTo>
                  <a:lnTo>
                    <a:pt x="83" y="41"/>
                  </a:lnTo>
                  <a:lnTo>
                    <a:pt x="81" y="52"/>
                  </a:lnTo>
                  <a:lnTo>
                    <a:pt x="77" y="61"/>
                  </a:lnTo>
                  <a:lnTo>
                    <a:pt x="70" y="70"/>
                  </a:lnTo>
                  <a:lnTo>
                    <a:pt x="62" y="77"/>
                  </a:lnTo>
                  <a:lnTo>
                    <a:pt x="52" y="81"/>
                  </a:lnTo>
                  <a:lnTo>
                    <a:pt x="41" y="82"/>
                  </a:lnTo>
                  <a:lnTo>
                    <a:pt x="30" y="81"/>
                  </a:lnTo>
                  <a:lnTo>
                    <a:pt x="20" y="77"/>
                  </a:lnTo>
                  <a:lnTo>
                    <a:pt x="12" y="70"/>
                  </a:lnTo>
                  <a:lnTo>
                    <a:pt x="5" y="61"/>
                  </a:lnTo>
                  <a:lnTo>
                    <a:pt x="1" y="52"/>
                  </a:lnTo>
                  <a:lnTo>
                    <a:pt x="0" y="41"/>
                  </a:lnTo>
                  <a:lnTo>
                    <a:pt x="1" y="30"/>
                  </a:lnTo>
                  <a:lnTo>
                    <a:pt x="5" y="20"/>
                  </a:lnTo>
                  <a:lnTo>
                    <a:pt x="12" y="12"/>
                  </a:lnTo>
                  <a:lnTo>
                    <a:pt x="20" y="5"/>
                  </a:lnTo>
                  <a:lnTo>
                    <a:pt x="30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7" name="Freeform 223"/>
            <p:cNvSpPr>
              <a:spLocks noEditPoints="1"/>
            </p:cNvSpPr>
            <p:nvPr/>
          </p:nvSpPr>
          <p:spPr bwMode="auto">
            <a:xfrm>
              <a:off x="4409" y="1536"/>
              <a:ext cx="87" cy="86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8" y="6"/>
                </a:cxn>
                <a:cxn ang="0">
                  <a:pos x="59" y="5"/>
                </a:cxn>
                <a:cxn ang="0">
                  <a:pos x="65" y="10"/>
                </a:cxn>
                <a:cxn ang="0">
                  <a:pos x="76" y="21"/>
                </a:cxn>
                <a:cxn ang="0">
                  <a:pos x="81" y="27"/>
                </a:cxn>
                <a:cxn ang="0">
                  <a:pos x="80" y="28"/>
                </a:cxn>
                <a:cxn ang="0">
                  <a:pos x="79" y="27"/>
                </a:cxn>
                <a:cxn ang="0">
                  <a:pos x="83" y="43"/>
                </a:cxn>
                <a:cxn ang="0">
                  <a:pos x="79" y="59"/>
                </a:cxn>
                <a:cxn ang="0">
                  <a:pos x="80" y="58"/>
                </a:cxn>
                <a:cxn ang="0">
                  <a:pos x="81" y="59"/>
                </a:cxn>
                <a:cxn ang="0">
                  <a:pos x="76" y="64"/>
                </a:cxn>
                <a:cxn ang="0">
                  <a:pos x="65" y="76"/>
                </a:cxn>
                <a:cxn ang="0">
                  <a:pos x="59" y="81"/>
                </a:cxn>
                <a:cxn ang="0">
                  <a:pos x="58" y="80"/>
                </a:cxn>
                <a:cxn ang="0">
                  <a:pos x="59" y="79"/>
                </a:cxn>
                <a:cxn ang="0">
                  <a:pos x="43" y="83"/>
                </a:cxn>
                <a:cxn ang="0">
                  <a:pos x="27" y="79"/>
                </a:cxn>
                <a:cxn ang="0">
                  <a:pos x="28" y="80"/>
                </a:cxn>
                <a:cxn ang="0">
                  <a:pos x="27" y="81"/>
                </a:cxn>
                <a:cxn ang="0">
                  <a:pos x="21" y="76"/>
                </a:cxn>
                <a:cxn ang="0">
                  <a:pos x="10" y="64"/>
                </a:cxn>
                <a:cxn ang="0">
                  <a:pos x="5" y="59"/>
                </a:cxn>
                <a:cxn ang="0">
                  <a:pos x="6" y="58"/>
                </a:cxn>
                <a:cxn ang="0">
                  <a:pos x="7" y="59"/>
                </a:cxn>
                <a:cxn ang="0">
                  <a:pos x="4" y="43"/>
                </a:cxn>
                <a:cxn ang="0">
                  <a:pos x="7" y="27"/>
                </a:cxn>
                <a:cxn ang="0">
                  <a:pos x="6" y="28"/>
                </a:cxn>
                <a:cxn ang="0">
                  <a:pos x="5" y="27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27" y="5"/>
                </a:cxn>
                <a:cxn ang="0">
                  <a:pos x="28" y="6"/>
                </a:cxn>
                <a:cxn ang="0">
                  <a:pos x="27" y="7"/>
                </a:cxn>
                <a:cxn ang="0">
                  <a:pos x="43" y="4"/>
                </a:cxn>
                <a:cxn ang="0">
                  <a:pos x="43" y="0"/>
                </a:cxn>
                <a:cxn ang="0">
                  <a:pos x="27" y="3"/>
                </a:cxn>
                <a:cxn ang="0">
                  <a:pos x="19" y="7"/>
                </a:cxn>
                <a:cxn ang="0">
                  <a:pos x="7" y="19"/>
                </a:cxn>
                <a:cxn ang="0">
                  <a:pos x="3" y="27"/>
                </a:cxn>
                <a:cxn ang="0">
                  <a:pos x="0" y="43"/>
                </a:cxn>
                <a:cxn ang="0">
                  <a:pos x="4" y="60"/>
                </a:cxn>
                <a:cxn ang="0">
                  <a:pos x="13" y="73"/>
                </a:cxn>
                <a:cxn ang="0">
                  <a:pos x="26" y="82"/>
                </a:cxn>
                <a:cxn ang="0">
                  <a:pos x="35" y="85"/>
                </a:cxn>
                <a:cxn ang="0">
                  <a:pos x="51" y="85"/>
                </a:cxn>
                <a:cxn ang="0">
                  <a:pos x="67" y="79"/>
                </a:cxn>
                <a:cxn ang="0">
                  <a:pos x="79" y="67"/>
                </a:cxn>
                <a:cxn ang="0">
                  <a:pos x="86" y="51"/>
                </a:cxn>
                <a:cxn ang="0">
                  <a:pos x="86" y="34"/>
                </a:cxn>
                <a:cxn ang="0">
                  <a:pos x="82" y="25"/>
                </a:cxn>
                <a:cxn ang="0">
                  <a:pos x="74" y="12"/>
                </a:cxn>
                <a:cxn ang="0">
                  <a:pos x="61" y="4"/>
                </a:cxn>
                <a:cxn ang="0">
                  <a:pos x="43" y="0"/>
                </a:cxn>
              </a:cxnLst>
              <a:rect l="0" t="0" r="r" b="b"/>
              <a:pathLst>
                <a:path w="87" h="86">
                  <a:moveTo>
                    <a:pt x="51" y="4"/>
                  </a:moveTo>
                  <a:lnTo>
                    <a:pt x="59" y="7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8" y="6"/>
                  </a:lnTo>
                  <a:lnTo>
                    <a:pt x="65" y="10"/>
                  </a:lnTo>
                  <a:lnTo>
                    <a:pt x="71" y="15"/>
                  </a:lnTo>
                  <a:lnTo>
                    <a:pt x="76" y="21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82" y="34"/>
                  </a:lnTo>
                  <a:lnTo>
                    <a:pt x="83" y="43"/>
                  </a:lnTo>
                  <a:lnTo>
                    <a:pt x="82" y="51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0" y="58"/>
                  </a:lnTo>
                  <a:lnTo>
                    <a:pt x="79" y="59"/>
                  </a:lnTo>
                  <a:lnTo>
                    <a:pt x="81" y="59"/>
                  </a:lnTo>
                  <a:lnTo>
                    <a:pt x="80" y="58"/>
                  </a:lnTo>
                  <a:lnTo>
                    <a:pt x="76" y="64"/>
                  </a:lnTo>
                  <a:lnTo>
                    <a:pt x="71" y="71"/>
                  </a:lnTo>
                  <a:lnTo>
                    <a:pt x="65" y="76"/>
                  </a:lnTo>
                  <a:lnTo>
                    <a:pt x="58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8" y="80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1" y="82"/>
                  </a:lnTo>
                  <a:lnTo>
                    <a:pt x="43" y="83"/>
                  </a:lnTo>
                  <a:lnTo>
                    <a:pt x="35" y="82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81"/>
                  </a:lnTo>
                  <a:lnTo>
                    <a:pt x="28" y="80"/>
                  </a:lnTo>
                  <a:lnTo>
                    <a:pt x="21" y="76"/>
                  </a:lnTo>
                  <a:lnTo>
                    <a:pt x="15" y="71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4" y="51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35" y="4"/>
                  </a:lnTo>
                  <a:lnTo>
                    <a:pt x="43" y="4"/>
                  </a:lnTo>
                  <a:lnTo>
                    <a:pt x="51" y="4"/>
                  </a:lnTo>
                  <a:close/>
                  <a:moveTo>
                    <a:pt x="43" y="0"/>
                  </a:moveTo>
                  <a:lnTo>
                    <a:pt x="35" y="1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4" y="60"/>
                  </a:lnTo>
                  <a:lnTo>
                    <a:pt x="7" y="67"/>
                  </a:lnTo>
                  <a:lnTo>
                    <a:pt x="13" y="73"/>
                  </a:lnTo>
                  <a:lnTo>
                    <a:pt x="19" y="79"/>
                  </a:lnTo>
                  <a:lnTo>
                    <a:pt x="26" y="82"/>
                  </a:lnTo>
                  <a:lnTo>
                    <a:pt x="27" y="83"/>
                  </a:lnTo>
                  <a:lnTo>
                    <a:pt x="35" y="85"/>
                  </a:lnTo>
                  <a:lnTo>
                    <a:pt x="43" y="86"/>
                  </a:lnTo>
                  <a:lnTo>
                    <a:pt x="51" y="85"/>
                  </a:lnTo>
                  <a:lnTo>
                    <a:pt x="61" y="82"/>
                  </a:lnTo>
                  <a:lnTo>
                    <a:pt x="67" y="79"/>
                  </a:lnTo>
                  <a:lnTo>
                    <a:pt x="74" y="73"/>
                  </a:lnTo>
                  <a:lnTo>
                    <a:pt x="79" y="67"/>
                  </a:lnTo>
                  <a:lnTo>
                    <a:pt x="82" y="60"/>
                  </a:lnTo>
                  <a:lnTo>
                    <a:pt x="86" y="51"/>
                  </a:lnTo>
                  <a:lnTo>
                    <a:pt x="87" y="43"/>
                  </a:lnTo>
                  <a:lnTo>
                    <a:pt x="86" y="34"/>
                  </a:lnTo>
                  <a:lnTo>
                    <a:pt x="83" y="27"/>
                  </a:lnTo>
                  <a:lnTo>
                    <a:pt x="82" y="25"/>
                  </a:lnTo>
                  <a:lnTo>
                    <a:pt x="79" y="19"/>
                  </a:lnTo>
                  <a:lnTo>
                    <a:pt x="74" y="12"/>
                  </a:lnTo>
                  <a:lnTo>
                    <a:pt x="67" y="7"/>
                  </a:lnTo>
                  <a:lnTo>
                    <a:pt x="61" y="4"/>
                  </a:lnTo>
                  <a:lnTo>
                    <a:pt x="51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8" name="Freeform 224"/>
            <p:cNvSpPr>
              <a:spLocks/>
            </p:cNvSpPr>
            <p:nvPr/>
          </p:nvSpPr>
          <p:spPr bwMode="auto">
            <a:xfrm>
              <a:off x="4781" y="1755"/>
              <a:ext cx="83" cy="8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2" y="2"/>
                </a:cxn>
                <a:cxn ang="0">
                  <a:pos x="62" y="6"/>
                </a:cxn>
                <a:cxn ang="0">
                  <a:pos x="71" y="12"/>
                </a:cxn>
                <a:cxn ang="0">
                  <a:pos x="77" y="21"/>
                </a:cxn>
                <a:cxn ang="0">
                  <a:pos x="81" y="31"/>
                </a:cxn>
                <a:cxn ang="0">
                  <a:pos x="83" y="42"/>
                </a:cxn>
                <a:cxn ang="0">
                  <a:pos x="81" y="52"/>
                </a:cxn>
                <a:cxn ang="0">
                  <a:pos x="77" y="62"/>
                </a:cxn>
                <a:cxn ang="0">
                  <a:pos x="71" y="71"/>
                </a:cxn>
                <a:cxn ang="0">
                  <a:pos x="62" y="77"/>
                </a:cxn>
                <a:cxn ang="0">
                  <a:pos x="52" y="81"/>
                </a:cxn>
                <a:cxn ang="0">
                  <a:pos x="41" y="83"/>
                </a:cxn>
                <a:cxn ang="0">
                  <a:pos x="30" y="81"/>
                </a:cxn>
                <a:cxn ang="0">
                  <a:pos x="21" y="77"/>
                </a:cxn>
                <a:cxn ang="0">
                  <a:pos x="12" y="71"/>
                </a:cxn>
                <a:cxn ang="0">
                  <a:pos x="6" y="62"/>
                </a:cxn>
                <a:cxn ang="0">
                  <a:pos x="2" y="52"/>
                </a:cxn>
                <a:cxn ang="0">
                  <a:pos x="0" y="42"/>
                </a:cxn>
                <a:cxn ang="0">
                  <a:pos x="2" y="31"/>
                </a:cxn>
                <a:cxn ang="0">
                  <a:pos x="6" y="21"/>
                </a:cxn>
                <a:cxn ang="0">
                  <a:pos x="12" y="12"/>
                </a:cxn>
                <a:cxn ang="0">
                  <a:pos x="21" y="6"/>
                </a:cxn>
                <a:cxn ang="0">
                  <a:pos x="30" y="2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lnTo>
                    <a:pt x="52" y="2"/>
                  </a:lnTo>
                  <a:lnTo>
                    <a:pt x="62" y="6"/>
                  </a:lnTo>
                  <a:lnTo>
                    <a:pt x="71" y="12"/>
                  </a:lnTo>
                  <a:lnTo>
                    <a:pt x="77" y="21"/>
                  </a:lnTo>
                  <a:lnTo>
                    <a:pt x="81" y="31"/>
                  </a:lnTo>
                  <a:lnTo>
                    <a:pt x="83" y="42"/>
                  </a:lnTo>
                  <a:lnTo>
                    <a:pt x="81" y="52"/>
                  </a:lnTo>
                  <a:lnTo>
                    <a:pt x="77" y="62"/>
                  </a:lnTo>
                  <a:lnTo>
                    <a:pt x="71" y="71"/>
                  </a:lnTo>
                  <a:lnTo>
                    <a:pt x="62" y="77"/>
                  </a:lnTo>
                  <a:lnTo>
                    <a:pt x="52" y="81"/>
                  </a:lnTo>
                  <a:lnTo>
                    <a:pt x="41" y="83"/>
                  </a:lnTo>
                  <a:lnTo>
                    <a:pt x="30" y="81"/>
                  </a:lnTo>
                  <a:lnTo>
                    <a:pt x="21" y="77"/>
                  </a:lnTo>
                  <a:lnTo>
                    <a:pt x="12" y="71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1"/>
                  </a:lnTo>
                  <a:lnTo>
                    <a:pt x="6" y="21"/>
                  </a:lnTo>
                  <a:lnTo>
                    <a:pt x="12" y="12"/>
                  </a:lnTo>
                  <a:lnTo>
                    <a:pt x="21" y="6"/>
                  </a:lnTo>
                  <a:lnTo>
                    <a:pt x="3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49" name="Freeform 225"/>
            <p:cNvSpPr>
              <a:spLocks noEditPoints="1"/>
            </p:cNvSpPr>
            <p:nvPr/>
          </p:nvSpPr>
          <p:spPr bwMode="auto">
            <a:xfrm>
              <a:off x="4780" y="1754"/>
              <a:ext cx="86" cy="86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57" y="6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80" y="26"/>
                </a:cxn>
                <a:cxn ang="0">
                  <a:pos x="79" y="28"/>
                </a:cxn>
                <a:cxn ang="0">
                  <a:pos x="78" y="26"/>
                </a:cxn>
                <a:cxn ang="0">
                  <a:pos x="82" y="43"/>
                </a:cxn>
                <a:cxn ang="0">
                  <a:pos x="78" y="59"/>
                </a:cxn>
                <a:cxn ang="0">
                  <a:pos x="79" y="57"/>
                </a:cxn>
                <a:cxn ang="0">
                  <a:pos x="80" y="59"/>
                </a:cxn>
                <a:cxn ang="0">
                  <a:pos x="75" y="64"/>
                </a:cxn>
                <a:cxn ang="0">
                  <a:pos x="64" y="75"/>
                </a:cxn>
                <a:cxn ang="0">
                  <a:pos x="59" y="80"/>
                </a:cxn>
                <a:cxn ang="0">
                  <a:pos x="57" y="79"/>
                </a:cxn>
                <a:cxn ang="0">
                  <a:pos x="59" y="78"/>
                </a:cxn>
                <a:cxn ang="0">
                  <a:pos x="42" y="82"/>
                </a:cxn>
                <a:cxn ang="0">
                  <a:pos x="26" y="78"/>
                </a:cxn>
                <a:cxn ang="0">
                  <a:pos x="28" y="79"/>
                </a:cxn>
                <a:cxn ang="0">
                  <a:pos x="26" y="80"/>
                </a:cxn>
                <a:cxn ang="0">
                  <a:pos x="21" y="75"/>
                </a:cxn>
                <a:cxn ang="0">
                  <a:pos x="10" y="64"/>
                </a:cxn>
                <a:cxn ang="0">
                  <a:pos x="4" y="59"/>
                </a:cxn>
                <a:cxn ang="0">
                  <a:pos x="6" y="57"/>
                </a:cxn>
                <a:cxn ang="0">
                  <a:pos x="6" y="59"/>
                </a:cxn>
                <a:cxn ang="0">
                  <a:pos x="3" y="43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4" y="26"/>
                </a:cxn>
                <a:cxn ang="0">
                  <a:pos x="10" y="21"/>
                </a:cxn>
                <a:cxn ang="0">
                  <a:pos x="21" y="10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26" y="7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2" y="12"/>
                </a:cxn>
                <a:cxn ang="0">
                  <a:pos x="3" y="26"/>
                </a:cxn>
                <a:cxn ang="0">
                  <a:pos x="0" y="43"/>
                </a:cxn>
                <a:cxn ang="0">
                  <a:pos x="3" y="59"/>
                </a:cxn>
                <a:cxn ang="0">
                  <a:pos x="12" y="73"/>
                </a:cxn>
                <a:cxn ang="0">
                  <a:pos x="26" y="82"/>
                </a:cxn>
                <a:cxn ang="0">
                  <a:pos x="42" y="86"/>
                </a:cxn>
                <a:cxn ang="0">
                  <a:pos x="59" y="82"/>
                </a:cxn>
                <a:cxn ang="0">
                  <a:pos x="66" y="78"/>
                </a:cxn>
                <a:cxn ang="0">
                  <a:pos x="78" y="67"/>
                </a:cxn>
                <a:cxn ang="0">
                  <a:pos x="85" y="51"/>
                </a:cxn>
                <a:cxn ang="0">
                  <a:pos x="85" y="34"/>
                </a:cxn>
                <a:cxn ang="0">
                  <a:pos x="78" y="18"/>
                </a:cxn>
                <a:cxn ang="0">
                  <a:pos x="66" y="7"/>
                </a:cxn>
                <a:cxn ang="0">
                  <a:pos x="59" y="3"/>
                </a:cxn>
                <a:cxn ang="0">
                  <a:pos x="42" y="0"/>
                </a:cxn>
              </a:cxnLst>
              <a:rect l="0" t="0" r="r" b="b"/>
              <a:pathLst>
                <a:path w="86" h="86">
                  <a:moveTo>
                    <a:pt x="51" y="4"/>
                  </a:moveTo>
                  <a:lnTo>
                    <a:pt x="59" y="7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81" y="34"/>
                  </a:lnTo>
                  <a:lnTo>
                    <a:pt x="82" y="43"/>
                  </a:lnTo>
                  <a:lnTo>
                    <a:pt x="81" y="51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79" y="57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4" y="75"/>
                  </a:lnTo>
                  <a:lnTo>
                    <a:pt x="57" y="79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7" y="79"/>
                  </a:lnTo>
                  <a:lnTo>
                    <a:pt x="59" y="80"/>
                  </a:lnTo>
                  <a:lnTo>
                    <a:pt x="59" y="78"/>
                  </a:lnTo>
                  <a:lnTo>
                    <a:pt x="51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8" y="79"/>
                  </a:lnTo>
                  <a:lnTo>
                    <a:pt x="21" y="75"/>
                  </a:lnTo>
                  <a:lnTo>
                    <a:pt x="15" y="71"/>
                  </a:lnTo>
                  <a:lnTo>
                    <a:pt x="10" y="64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4" y="51"/>
                  </a:lnTo>
                  <a:lnTo>
                    <a:pt x="3" y="43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51" y="4"/>
                  </a:lnTo>
                  <a:close/>
                  <a:moveTo>
                    <a:pt x="42" y="0"/>
                  </a:moveTo>
                  <a:lnTo>
                    <a:pt x="34" y="0"/>
                  </a:lnTo>
                  <a:lnTo>
                    <a:pt x="26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6" y="82"/>
                  </a:lnTo>
                  <a:lnTo>
                    <a:pt x="34" y="85"/>
                  </a:lnTo>
                  <a:lnTo>
                    <a:pt x="42" y="86"/>
                  </a:lnTo>
                  <a:lnTo>
                    <a:pt x="51" y="85"/>
                  </a:lnTo>
                  <a:lnTo>
                    <a:pt x="59" y="82"/>
                  </a:lnTo>
                  <a:lnTo>
                    <a:pt x="60" y="82"/>
                  </a:lnTo>
                  <a:lnTo>
                    <a:pt x="66" y="78"/>
                  </a:lnTo>
                  <a:lnTo>
                    <a:pt x="73" y="73"/>
                  </a:lnTo>
                  <a:lnTo>
                    <a:pt x="78" y="67"/>
                  </a:lnTo>
                  <a:lnTo>
                    <a:pt x="82" y="59"/>
                  </a:lnTo>
                  <a:lnTo>
                    <a:pt x="85" y="51"/>
                  </a:lnTo>
                  <a:lnTo>
                    <a:pt x="86" y="43"/>
                  </a:lnTo>
                  <a:lnTo>
                    <a:pt x="85" y="34"/>
                  </a:lnTo>
                  <a:lnTo>
                    <a:pt x="82" y="26"/>
                  </a:lnTo>
                  <a:lnTo>
                    <a:pt x="78" y="18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60" y="4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52" name="Group 228"/>
          <p:cNvGrpSpPr>
            <a:grpSpLocks noChangeAspect="1"/>
          </p:cNvGrpSpPr>
          <p:nvPr/>
        </p:nvGrpSpPr>
        <p:grpSpPr bwMode="auto">
          <a:xfrm>
            <a:off x="3643306" y="1285860"/>
            <a:ext cx="2928958" cy="2625725"/>
            <a:chOff x="2520" y="2070"/>
            <a:chExt cx="1914" cy="1654"/>
          </a:xfrm>
          <a:solidFill>
            <a:schemeClr val="bg1"/>
          </a:solidFill>
        </p:grpSpPr>
        <p:sp>
          <p:nvSpPr>
            <p:cNvPr id="1251" name="AutoShape 227"/>
            <p:cNvSpPr>
              <a:spLocks noChangeAspect="1" noChangeArrowheads="1" noTextEdit="1"/>
            </p:cNvSpPr>
            <p:nvPr/>
          </p:nvSpPr>
          <p:spPr bwMode="auto">
            <a:xfrm>
              <a:off x="2520" y="2070"/>
              <a:ext cx="1914" cy="165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2520" y="2070"/>
              <a:ext cx="1911" cy="1651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4" name="Freeform 230"/>
            <p:cNvSpPr>
              <a:spLocks noEditPoints="1"/>
            </p:cNvSpPr>
            <p:nvPr/>
          </p:nvSpPr>
          <p:spPr bwMode="auto">
            <a:xfrm>
              <a:off x="2521" y="2894"/>
              <a:ext cx="480" cy="416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0" y="0"/>
                </a:cxn>
                <a:cxn ang="0">
                  <a:pos x="120" y="2"/>
                </a:cxn>
                <a:cxn ang="0">
                  <a:pos x="61" y="105"/>
                </a:cxn>
                <a:cxn ang="0">
                  <a:pos x="1" y="208"/>
                </a:cxn>
                <a:cxn ang="0">
                  <a:pos x="0" y="209"/>
                </a:cxn>
                <a:cxn ang="0">
                  <a:pos x="1" y="209"/>
                </a:cxn>
                <a:cxn ang="0">
                  <a:pos x="61" y="312"/>
                </a:cxn>
                <a:cxn ang="0">
                  <a:pos x="120" y="415"/>
                </a:cxn>
                <a:cxn ang="0">
                  <a:pos x="120" y="416"/>
                </a:cxn>
                <a:cxn ang="0">
                  <a:pos x="360" y="416"/>
                </a:cxn>
                <a:cxn ang="0">
                  <a:pos x="361" y="415"/>
                </a:cxn>
                <a:cxn ang="0">
                  <a:pos x="420" y="312"/>
                </a:cxn>
                <a:cxn ang="0">
                  <a:pos x="480" y="209"/>
                </a:cxn>
                <a:cxn ang="0">
                  <a:pos x="480" y="208"/>
                </a:cxn>
                <a:cxn ang="0">
                  <a:pos x="420" y="105"/>
                </a:cxn>
                <a:cxn ang="0">
                  <a:pos x="361" y="2"/>
                </a:cxn>
                <a:cxn ang="0">
                  <a:pos x="360" y="0"/>
                </a:cxn>
                <a:cxn ang="0">
                  <a:pos x="359" y="0"/>
                </a:cxn>
                <a:cxn ang="0">
                  <a:pos x="121" y="0"/>
                </a:cxn>
                <a:cxn ang="0">
                  <a:pos x="359" y="4"/>
                </a:cxn>
                <a:cxn ang="0">
                  <a:pos x="359" y="2"/>
                </a:cxn>
                <a:cxn ang="0">
                  <a:pos x="358" y="3"/>
                </a:cxn>
                <a:cxn ang="0">
                  <a:pos x="417" y="106"/>
                </a:cxn>
                <a:cxn ang="0">
                  <a:pos x="477" y="209"/>
                </a:cxn>
                <a:cxn ang="0">
                  <a:pos x="478" y="209"/>
                </a:cxn>
                <a:cxn ang="0">
                  <a:pos x="477" y="208"/>
                </a:cxn>
                <a:cxn ang="0">
                  <a:pos x="417" y="311"/>
                </a:cxn>
                <a:cxn ang="0">
                  <a:pos x="358" y="414"/>
                </a:cxn>
                <a:cxn ang="0">
                  <a:pos x="359" y="414"/>
                </a:cxn>
                <a:cxn ang="0">
                  <a:pos x="359" y="413"/>
                </a:cxn>
                <a:cxn ang="0">
                  <a:pos x="121" y="413"/>
                </a:cxn>
                <a:cxn ang="0">
                  <a:pos x="121" y="414"/>
                </a:cxn>
                <a:cxn ang="0">
                  <a:pos x="123" y="414"/>
                </a:cxn>
                <a:cxn ang="0">
                  <a:pos x="63" y="311"/>
                </a:cxn>
                <a:cxn ang="0">
                  <a:pos x="4" y="208"/>
                </a:cxn>
                <a:cxn ang="0">
                  <a:pos x="2" y="209"/>
                </a:cxn>
                <a:cxn ang="0">
                  <a:pos x="4" y="209"/>
                </a:cxn>
                <a:cxn ang="0">
                  <a:pos x="63" y="106"/>
                </a:cxn>
                <a:cxn ang="0">
                  <a:pos x="123" y="3"/>
                </a:cxn>
                <a:cxn ang="0">
                  <a:pos x="121" y="2"/>
                </a:cxn>
                <a:cxn ang="0">
                  <a:pos x="121" y="4"/>
                </a:cxn>
                <a:cxn ang="0">
                  <a:pos x="359" y="4"/>
                </a:cxn>
              </a:cxnLst>
              <a:rect l="0" t="0" r="r" b="b"/>
              <a:pathLst>
                <a:path w="480" h="416">
                  <a:moveTo>
                    <a:pt x="121" y="0"/>
                  </a:moveTo>
                  <a:lnTo>
                    <a:pt x="120" y="0"/>
                  </a:lnTo>
                  <a:lnTo>
                    <a:pt x="120" y="2"/>
                  </a:lnTo>
                  <a:lnTo>
                    <a:pt x="61" y="105"/>
                  </a:lnTo>
                  <a:lnTo>
                    <a:pt x="1" y="208"/>
                  </a:lnTo>
                  <a:lnTo>
                    <a:pt x="0" y="209"/>
                  </a:lnTo>
                  <a:lnTo>
                    <a:pt x="1" y="209"/>
                  </a:lnTo>
                  <a:lnTo>
                    <a:pt x="61" y="312"/>
                  </a:lnTo>
                  <a:lnTo>
                    <a:pt x="120" y="415"/>
                  </a:lnTo>
                  <a:lnTo>
                    <a:pt x="120" y="416"/>
                  </a:lnTo>
                  <a:lnTo>
                    <a:pt x="360" y="416"/>
                  </a:lnTo>
                  <a:lnTo>
                    <a:pt x="361" y="415"/>
                  </a:lnTo>
                  <a:lnTo>
                    <a:pt x="420" y="312"/>
                  </a:lnTo>
                  <a:lnTo>
                    <a:pt x="480" y="209"/>
                  </a:lnTo>
                  <a:lnTo>
                    <a:pt x="480" y="208"/>
                  </a:lnTo>
                  <a:lnTo>
                    <a:pt x="420" y="105"/>
                  </a:lnTo>
                  <a:lnTo>
                    <a:pt x="361" y="2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121" y="0"/>
                  </a:lnTo>
                  <a:close/>
                  <a:moveTo>
                    <a:pt x="359" y="4"/>
                  </a:moveTo>
                  <a:lnTo>
                    <a:pt x="359" y="2"/>
                  </a:lnTo>
                  <a:lnTo>
                    <a:pt x="358" y="3"/>
                  </a:lnTo>
                  <a:lnTo>
                    <a:pt x="417" y="106"/>
                  </a:lnTo>
                  <a:lnTo>
                    <a:pt x="477" y="209"/>
                  </a:lnTo>
                  <a:lnTo>
                    <a:pt x="478" y="209"/>
                  </a:lnTo>
                  <a:lnTo>
                    <a:pt x="477" y="208"/>
                  </a:lnTo>
                  <a:lnTo>
                    <a:pt x="417" y="311"/>
                  </a:lnTo>
                  <a:lnTo>
                    <a:pt x="358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121" y="413"/>
                  </a:lnTo>
                  <a:lnTo>
                    <a:pt x="121" y="414"/>
                  </a:lnTo>
                  <a:lnTo>
                    <a:pt x="123" y="414"/>
                  </a:lnTo>
                  <a:lnTo>
                    <a:pt x="63" y="311"/>
                  </a:lnTo>
                  <a:lnTo>
                    <a:pt x="4" y="208"/>
                  </a:lnTo>
                  <a:lnTo>
                    <a:pt x="2" y="209"/>
                  </a:lnTo>
                  <a:lnTo>
                    <a:pt x="4" y="209"/>
                  </a:lnTo>
                  <a:lnTo>
                    <a:pt x="63" y="106"/>
                  </a:lnTo>
                  <a:lnTo>
                    <a:pt x="123" y="3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35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5" name="Freeform 231"/>
            <p:cNvSpPr>
              <a:spLocks noEditPoints="1"/>
            </p:cNvSpPr>
            <p:nvPr/>
          </p:nvSpPr>
          <p:spPr bwMode="auto">
            <a:xfrm>
              <a:off x="2879" y="3101"/>
              <a:ext cx="479" cy="41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19" y="1"/>
                </a:cxn>
                <a:cxn ang="0">
                  <a:pos x="59" y="104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8"/>
                </a:cxn>
                <a:cxn ang="0">
                  <a:pos x="59" y="311"/>
                </a:cxn>
                <a:cxn ang="0">
                  <a:pos x="119" y="414"/>
                </a:cxn>
                <a:cxn ang="0">
                  <a:pos x="120" y="416"/>
                </a:cxn>
                <a:cxn ang="0">
                  <a:pos x="359" y="416"/>
                </a:cxn>
                <a:cxn ang="0">
                  <a:pos x="360" y="414"/>
                </a:cxn>
                <a:cxn ang="0">
                  <a:pos x="420" y="311"/>
                </a:cxn>
                <a:cxn ang="0">
                  <a:pos x="479" y="208"/>
                </a:cxn>
                <a:cxn ang="0">
                  <a:pos x="479" y="207"/>
                </a:cxn>
                <a:cxn ang="0">
                  <a:pos x="420" y="104"/>
                </a:cxn>
                <a:cxn ang="0">
                  <a:pos x="360" y="1"/>
                </a:cxn>
                <a:cxn ang="0">
                  <a:pos x="359" y="0"/>
                </a:cxn>
                <a:cxn ang="0">
                  <a:pos x="358" y="0"/>
                </a:cxn>
                <a:cxn ang="0">
                  <a:pos x="120" y="0"/>
                </a:cxn>
                <a:cxn ang="0">
                  <a:pos x="358" y="3"/>
                </a:cxn>
                <a:cxn ang="0">
                  <a:pos x="358" y="2"/>
                </a:cxn>
                <a:cxn ang="0">
                  <a:pos x="357" y="2"/>
                </a:cxn>
                <a:cxn ang="0">
                  <a:pos x="417" y="105"/>
                </a:cxn>
                <a:cxn ang="0">
                  <a:pos x="476" y="208"/>
                </a:cxn>
                <a:cxn ang="0">
                  <a:pos x="477" y="207"/>
                </a:cxn>
                <a:cxn ang="0">
                  <a:pos x="476" y="207"/>
                </a:cxn>
                <a:cxn ang="0">
                  <a:pos x="417" y="310"/>
                </a:cxn>
                <a:cxn ang="0">
                  <a:pos x="357" y="413"/>
                </a:cxn>
                <a:cxn ang="0">
                  <a:pos x="358" y="414"/>
                </a:cxn>
                <a:cxn ang="0">
                  <a:pos x="358" y="412"/>
                </a:cxn>
                <a:cxn ang="0">
                  <a:pos x="120" y="412"/>
                </a:cxn>
                <a:cxn ang="0">
                  <a:pos x="120" y="414"/>
                </a:cxn>
                <a:cxn ang="0">
                  <a:pos x="122" y="413"/>
                </a:cxn>
                <a:cxn ang="0">
                  <a:pos x="62" y="310"/>
                </a:cxn>
                <a:cxn ang="0">
                  <a:pos x="3" y="207"/>
                </a:cxn>
                <a:cxn ang="0">
                  <a:pos x="1" y="207"/>
                </a:cxn>
                <a:cxn ang="0">
                  <a:pos x="3" y="208"/>
                </a:cxn>
                <a:cxn ang="0">
                  <a:pos x="62" y="105"/>
                </a:cxn>
                <a:cxn ang="0">
                  <a:pos x="122" y="2"/>
                </a:cxn>
                <a:cxn ang="0">
                  <a:pos x="120" y="2"/>
                </a:cxn>
                <a:cxn ang="0">
                  <a:pos x="120" y="3"/>
                </a:cxn>
                <a:cxn ang="0">
                  <a:pos x="358" y="3"/>
                </a:cxn>
              </a:cxnLst>
              <a:rect l="0" t="0" r="r" b="b"/>
              <a:pathLst>
                <a:path w="479" h="416">
                  <a:moveTo>
                    <a:pt x="120" y="0"/>
                  </a:moveTo>
                  <a:lnTo>
                    <a:pt x="120" y="0"/>
                  </a:lnTo>
                  <a:lnTo>
                    <a:pt x="119" y="1"/>
                  </a:lnTo>
                  <a:lnTo>
                    <a:pt x="59" y="104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59" y="311"/>
                  </a:lnTo>
                  <a:lnTo>
                    <a:pt x="119" y="414"/>
                  </a:lnTo>
                  <a:lnTo>
                    <a:pt x="120" y="416"/>
                  </a:lnTo>
                  <a:lnTo>
                    <a:pt x="359" y="416"/>
                  </a:lnTo>
                  <a:lnTo>
                    <a:pt x="360" y="414"/>
                  </a:lnTo>
                  <a:lnTo>
                    <a:pt x="420" y="311"/>
                  </a:lnTo>
                  <a:lnTo>
                    <a:pt x="479" y="208"/>
                  </a:lnTo>
                  <a:lnTo>
                    <a:pt x="479" y="207"/>
                  </a:lnTo>
                  <a:lnTo>
                    <a:pt x="420" y="104"/>
                  </a:lnTo>
                  <a:lnTo>
                    <a:pt x="360" y="1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120" y="0"/>
                  </a:lnTo>
                  <a:close/>
                  <a:moveTo>
                    <a:pt x="358" y="3"/>
                  </a:moveTo>
                  <a:lnTo>
                    <a:pt x="358" y="2"/>
                  </a:lnTo>
                  <a:lnTo>
                    <a:pt x="357" y="2"/>
                  </a:lnTo>
                  <a:lnTo>
                    <a:pt x="417" y="105"/>
                  </a:lnTo>
                  <a:lnTo>
                    <a:pt x="476" y="208"/>
                  </a:lnTo>
                  <a:lnTo>
                    <a:pt x="477" y="207"/>
                  </a:lnTo>
                  <a:lnTo>
                    <a:pt x="476" y="207"/>
                  </a:lnTo>
                  <a:lnTo>
                    <a:pt x="417" y="310"/>
                  </a:lnTo>
                  <a:lnTo>
                    <a:pt x="357" y="413"/>
                  </a:lnTo>
                  <a:lnTo>
                    <a:pt x="358" y="414"/>
                  </a:lnTo>
                  <a:lnTo>
                    <a:pt x="358" y="412"/>
                  </a:lnTo>
                  <a:lnTo>
                    <a:pt x="120" y="412"/>
                  </a:lnTo>
                  <a:lnTo>
                    <a:pt x="120" y="414"/>
                  </a:lnTo>
                  <a:lnTo>
                    <a:pt x="122" y="413"/>
                  </a:lnTo>
                  <a:lnTo>
                    <a:pt x="62" y="310"/>
                  </a:lnTo>
                  <a:lnTo>
                    <a:pt x="3" y="207"/>
                  </a:lnTo>
                  <a:lnTo>
                    <a:pt x="1" y="207"/>
                  </a:lnTo>
                  <a:lnTo>
                    <a:pt x="3" y="208"/>
                  </a:lnTo>
                  <a:lnTo>
                    <a:pt x="62" y="105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358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6" name="Freeform 232"/>
            <p:cNvSpPr>
              <a:spLocks noEditPoints="1"/>
            </p:cNvSpPr>
            <p:nvPr/>
          </p:nvSpPr>
          <p:spPr bwMode="auto">
            <a:xfrm>
              <a:off x="2521" y="2482"/>
              <a:ext cx="480" cy="416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0" y="0"/>
                </a:cxn>
                <a:cxn ang="0">
                  <a:pos x="120" y="1"/>
                </a:cxn>
                <a:cxn ang="0">
                  <a:pos x="61" y="105"/>
                </a:cxn>
                <a:cxn ang="0">
                  <a:pos x="1" y="208"/>
                </a:cxn>
                <a:cxn ang="0">
                  <a:pos x="0" y="208"/>
                </a:cxn>
                <a:cxn ang="0">
                  <a:pos x="1" y="209"/>
                </a:cxn>
                <a:cxn ang="0">
                  <a:pos x="61" y="312"/>
                </a:cxn>
                <a:cxn ang="0">
                  <a:pos x="120" y="415"/>
                </a:cxn>
                <a:cxn ang="0">
                  <a:pos x="120" y="416"/>
                </a:cxn>
                <a:cxn ang="0">
                  <a:pos x="360" y="416"/>
                </a:cxn>
                <a:cxn ang="0">
                  <a:pos x="361" y="415"/>
                </a:cxn>
                <a:cxn ang="0">
                  <a:pos x="420" y="312"/>
                </a:cxn>
                <a:cxn ang="0">
                  <a:pos x="480" y="209"/>
                </a:cxn>
                <a:cxn ang="0">
                  <a:pos x="480" y="208"/>
                </a:cxn>
                <a:cxn ang="0">
                  <a:pos x="420" y="105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359" y="0"/>
                </a:cxn>
                <a:cxn ang="0">
                  <a:pos x="121" y="0"/>
                </a:cxn>
                <a:cxn ang="0">
                  <a:pos x="359" y="4"/>
                </a:cxn>
                <a:cxn ang="0">
                  <a:pos x="359" y="2"/>
                </a:cxn>
                <a:cxn ang="0">
                  <a:pos x="358" y="3"/>
                </a:cxn>
                <a:cxn ang="0">
                  <a:pos x="417" y="106"/>
                </a:cxn>
                <a:cxn ang="0">
                  <a:pos x="477" y="209"/>
                </a:cxn>
                <a:cxn ang="0">
                  <a:pos x="478" y="208"/>
                </a:cxn>
                <a:cxn ang="0">
                  <a:pos x="477" y="208"/>
                </a:cxn>
                <a:cxn ang="0">
                  <a:pos x="417" y="311"/>
                </a:cxn>
                <a:cxn ang="0">
                  <a:pos x="358" y="414"/>
                </a:cxn>
                <a:cxn ang="0">
                  <a:pos x="359" y="414"/>
                </a:cxn>
                <a:cxn ang="0">
                  <a:pos x="359" y="412"/>
                </a:cxn>
                <a:cxn ang="0">
                  <a:pos x="121" y="412"/>
                </a:cxn>
                <a:cxn ang="0">
                  <a:pos x="121" y="414"/>
                </a:cxn>
                <a:cxn ang="0">
                  <a:pos x="123" y="414"/>
                </a:cxn>
                <a:cxn ang="0">
                  <a:pos x="63" y="311"/>
                </a:cxn>
                <a:cxn ang="0">
                  <a:pos x="4" y="208"/>
                </a:cxn>
                <a:cxn ang="0">
                  <a:pos x="2" y="208"/>
                </a:cxn>
                <a:cxn ang="0">
                  <a:pos x="4" y="209"/>
                </a:cxn>
                <a:cxn ang="0">
                  <a:pos x="63" y="106"/>
                </a:cxn>
                <a:cxn ang="0">
                  <a:pos x="123" y="3"/>
                </a:cxn>
                <a:cxn ang="0">
                  <a:pos x="121" y="2"/>
                </a:cxn>
                <a:cxn ang="0">
                  <a:pos x="121" y="4"/>
                </a:cxn>
                <a:cxn ang="0">
                  <a:pos x="359" y="4"/>
                </a:cxn>
              </a:cxnLst>
              <a:rect l="0" t="0" r="r" b="b"/>
              <a:pathLst>
                <a:path w="480" h="416">
                  <a:moveTo>
                    <a:pt x="121" y="0"/>
                  </a:moveTo>
                  <a:lnTo>
                    <a:pt x="120" y="0"/>
                  </a:lnTo>
                  <a:lnTo>
                    <a:pt x="120" y="1"/>
                  </a:lnTo>
                  <a:lnTo>
                    <a:pt x="61" y="105"/>
                  </a:lnTo>
                  <a:lnTo>
                    <a:pt x="1" y="208"/>
                  </a:lnTo>
                  <a:lnTo>
                    <a:pt x="0" y="208"/>
                  </a:lnTo>
                  <a:lnTo>
                    <a:pt x="1" y="209"/>
                  </a:lnTo>
                  <a:lnTo>
                    <a:pt x="61" y="312"/>
                  </a:lnTo>
                  <a:lnTo>
                    <a:pt x="120" y="415"/>
                  </a:lnTo>
                  <a:lnTo>
                    <a:pt x="120" y="416"/>
                  </a:lnTo>
                  <a:lnTo>
                    <a:pt x="360" y="416"/>
                  </a:lnTo>
                  <a:lnTo>
                    <a:pt x="361" y="415"/>
                  </a:lnTo>
                  <a:lnTo>
                    <a:pt x="420" y="312"/>
                  </a:lnTo>
                  <a:lnTo>
                    <a:pt x="480" y="209"/>
                  </a:lnTo>
                  <a:lnTo>
                    <a:pt x="480" y="208"/>
                  </a:lnTo>
                  <a:lnTo>
                    <a:pt x="420" y="105"/>
                  </a:lnTo>
                  <a:lnTo>
                    <a:pt x="361" y="1"/>
                  </a:lnTo>
                  <a:lnTo>
                    <a:pt x="360" y="0"/>
                  </a:lnTo>
                  <a:lnTo>
                    <a:pt x="359" y="0"/>
                  </a:lnTo>
                  <a:lnTo>
                    <a:pt x="121" y="0"/>
                  </a:lnTo>
                  <a:close/>
                  <a:moveTo>
                    <a:pt x="359" y="4"/>
                  </a:moveTo>
                  <a:lnTo>
                    <a:pt x="359" y="2"/>
                  </a:lnTo>
                  <a:lnTo>
                    <a:pt x="358" y="3"/>
                  </a:lnTo>
                  <a:lnTo>
                    <a:pt x="417" y="106"/>
                  </a:lnTo>
                  <a:lnTo>
                    <a:pt x="477" y="209"/>
                  </a:lnTo>
                  <a:lnTo>
                    <a:pt x="478" y="208"/>
                  </a:lnTo>
                  <a:lnTo>
                    <a:pt x="477" y="208"/>
                  </a:lnTo>
                  <a:lnTo>
                    <a:pt x="417" y="311"/>
                  </a:lnTo>
                  <a:lnTo>
                    <a:pt x="358" y="414"/>
                  </a:lnTo>
                  <a:lnTo>
                    <a:pt x="359" y="414"/>
                  </a:lnTo>
                  <a:lnTo>
                    <a:pt x="359" y="412"/>
                  </a:lnTo>
                  <a:lnTo>
                    <a:pt x="121" y="412"/>
                  </a:lnTo>
                  <a:lnTo>
                    <a:pt x="121" y="414"/>
                  </a:lnTo>
                  <a:lnTo>
                    <a:pt x="123" y="414"/>
                  </a:lnTo>
                  <a:lnTo>
                    <a:pt x="63" y="311"/>
                  </a:lnTo>
                  <a:lnTo>
                    <a:pt x="4" y="208"/>
                  </a:lnTo>
                  <a:lnTo>
                    <a:pt x="2" y="208"/>
                  </a:lnTo>
                  <a:lnTo>
                    <a:pt x="4" y="209"/>
                  </a:lnTo>
                  <a:lnTo>
                    <a:pt x="63" y="106"/>
                  </a:lnTo>
                  <a:lnTo>
                    <a:pt x="123" y="3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359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7" name="Freeform 233"/>
            <p:cNvSpPr>
              <a:spLocks noEditPoints="1"/>
            </p:cNvSpPr>
            <p:nvPr/>
          </p:nvSpPr>
          <p:spPr bwMode="auto">
            <a:xfrm>
              <a:off x="3235" y="3307"/>
              <a:ext cx="480" cy="415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61" y="104"/>
                </a:cxn>
                <a:cxn ang="0">
                  <a:pos x="1" y="207"/>
                </a:cxn>
                <a:cxn ang="0">
                  <a:pos x="0" y="208"/>
                </a:cxn>
                <a:cxn ang="0">
                  <a:pos x="1" y="208"/>
                </a:cxn>
                <a:cxn ang="0">
                  <a:pos x="61" y="312"/>
                </a:cxn>
                <a:cxn ang="0">
                  <a:pos x="120" y="414"/>
                </a:cxn>
                <a:cxn ang="0">
                  <a:pos x="121" y="415"/>
                </a:cxn>
                <a:cxn ang="0">
                  <a:pos x="360" y="415"/>
                </a:cxn>
                <a:cxn ang="0">
                  <a:pos x="361" y="414"/>
                </a:cxn>
                <a:cxn ang="0">
                  <a:pos x="421" y="312"/>
                </a:cxn>
                <a:cxn ang="0">
                  <a:pos x="480" y="208"/>
                </a:cxn>
                <a:cxn ang="0">
                  <a:pos x="480" y="207"/>
                </a:cxn>
                <a:cxn ang="0">
                  <a:pos x="421" y="104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121" y="0"/>
                </a:cxn>
                <a:cxn ang="0">
                  <a:pos x="360" y="3"/>
                </a:cxn>
                <a:cxn ang="0">
                  <a:pos x="360" y="1"/>
                </a:cxn>
                <a:cxn ang="0">
                  <a:pos x="358" y="2"/>
                </a:cxn>
                <a:cxn ang="0">
                  <a:pos x="418" y="105"/>
                </a:cxn>
                <a:cxn ang="0">
                  <a:pos x="477" y="208"/>
                </a:cxn>
                <a:cxn ang="0">
                  <a:pos x="478" y="208"/>
                </a:cxn>
                <a:cxn ang="0">
                  <a:pos x="477" y="207"/>
                </a:cxn>
                <a:cxn ang="0">
                  <a:pos x="418" y="310"/>
                </a:cxn>
                <a:cxn ang="0">
                  <a:pos x="358" y="413"/>
                </a:cxn>
                <a:cxn ang="0">
                  <a:pos x="360" y="414"/>
                </a:cxn>
                <a:cxn ang="0">
                  <a:pos x="360" y="412"/>
                </a:cxn>
                <a:cxn ang="0">
                  <a:pos x="121" y="412"/>
                </a:cxn>
                <a:cxn ang="0">
                  <a:pos x="121" y="414"/>
                </a:cxn>
                <a:cxn ang="0">
                  <a:pos x="123" y="413"/>
                </a:cxn>
                <a:cxn ang="0">
                  <a:pos x="64" y="310"/>
                </a:cxn>
                <a:cxn ang="0">
                  <a:pos x="4" y="207"/>
                </a:cxn>
                <a:cxn ang="0">
                  <a:pos x="2" y="208"/>
                </a:cxn>
                <a:cxn ang="0">
                  <a:pos x="4" y="208"/>
                </a:cxn>
                <a:cxn ang="0">
                  <a:pos x="64" y="105"/>
                </a:cxn>
                <a:cxn ang="0">
                  <a:pos x="123" y="2"/>
                </a:cxn>
                <a:cxn ang="0">
                  <a:pos x="121" y="1"/>
                </a:cxn>
                <a:cxn ang="0">
                  <a:pos x="121" y="3"/>
                </a:cxn>
                <a:cxn ang="0">
                  <a:pos x="360" y="3"/>
                </a:cxn>
              </a:cxnLst>
              <a:rect l="0" t="0" r="r" b="b"/>
              <a:pathLst>
                <a:path w="480" h="415">
                  <a:moveTo>
                    <a:pt x="121" y="0"/>
                  </a:moveTo>
                  <a:lnTo>
                    <a:pt x="121" y="0"/>
                  </a:lnTo>
                  <a:lnTo>
                    <a:pt x="120" y="1"/>
                  </a:lnTo>
                  <a:lnTo>
                    <a:pt x="61" y="104"/>
                  </a:lnTo>
                  <a:lnTo>
                    <a:pt x="1" y="207"/>
                  </a:lnTo>
                  <a:lnTo>
                    <a:pt x="0" y="208"/>
                  </a:lnTo>
                  <a:lnTo>
                    <a:pt x="1" y="208"/>
                  </a:lnTo>
                  <a:lnTo>
                    <a:pt x="61" y="312"/>
                  </a:lnTo>
                  <a:lnTo>
                    <a:pt x="120" y="414"/>
                  </a:lnTo>
                  <a:lnTo>
                    <a:pt x="121" y="415"/>
                  </a:lnTo>
                  <a:lnTo>
                    <a:pt x="360" y="415"/>
                  </a:lnTo>
                  <a:lnTo>
                    <a:pt x="361" y="414"/>
                  </a:lnTo>
                  <a:lnTo>
                    <a:pt x="421" y="312"/>
                  </a:lnTo>
                  <a:lnTo>
                    <a:pt x="480" y="208"/>
                  </a:lnTo>
                  <a:lnTo>
                    <a:pt x="480" y="207"/>
                  </a:lnTo>
                  <a:lnTo>
                    <a:pt x="421" y="104"/>
                  </a:lnTo>
                  <a:lnTo>
                    <a:pt x="361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121" y="0"/>
                  </a:lnTo>
                  <a:close/>
                  <a:moveTo>
                    <a:pt x="360" y="3"/>
                  </a:moveTo>
                  <a:lnTo>
                    <a:pt x="360" y="1"/>
                  </a:lnTo>
                  <a:lnTo>
                    <a:pt x="358" y="2"/>
                  </a:lnTo>
                  <a:lnTo>
                    <a:pt x="418" y="105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77" y="207"/>
                  </a:lnTo>
                  <a:lnTo>
                    <a:pt x="418" y="310"/>
                  </a:lnTo>
                  <a:lnTo>
                    <a:pt x="358" y="413"/>
                  </a:lnTo>
                  <a:lnTo>
                    <a:pt x="360" y="414"/>
                  </a:lnTo>
                  <a:lnTo>
                    <a:pt x="360" y="412"/>
                  </a:lnTo>
                  <a:lnTo>
                    <a:pt x="121" y="412"/>
                  </a:lnTo>
                  <a:lnTo>
                    <a:pt x="121" y="414"/>
                  </a:lnTo>
                  <a:lnTo>
                    <a:pt x="123" y="413"/>
                  </a:lnTo>
                  <a:lnTo>
                    <a:pt x="64" y="310"/>
                  </a:lnTo>
                  <a:lnTo>
                    <a:pt x="4" y="207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64" y="105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21" y="3"/>
                  </a:lnTo>
                  <a:lnTo>
                    <a:pt x="36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8" name="Freeform 234"/>
            <p:cNvSpPr>
              <a:spLocks noEditPoints="1"/>
            </p:cNvSpPr>
            <p:nvPr/>
          </p:nvSpPr>
          <p:spPr bwMode="auto">
            <a:xfrm>
              <a:off x="3235" y="2071"/>
              <a:ext cx="480" cy="415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61" y="103"/>
                </a:cxn>
                <a:cxn ang="0">
                  <a:pos x="1" y="207"/>
                </a:cxn>
                <a:cxn ang="0">
                  <a:pos x="0" y="207"/>
                </a:cxn>
                <a:cxn ang="0">
                  <a:pos x="1" y="208"/>
                </a:cxn>
                <a:cxn ang="0">
                  <a:pos x="61" y="311"/>
                </a:cxn>
                <a:cxn ang="0">
                  <a:pos x="120" y="414"/>
                </a:cxn>
                <a:cxn ang="0">
                  <a:pos x="121" y="415"/>
                </a:cxn>
                <a:cxn ang="0">
                  <a:pos x="360" y="415"/>
                </a:cxn>
                <a:cxn ang="0">
                  <a:pos x="361" y="414"/>
                </a:cxn>
                <a:cxn ang="0">
                  <a:pos x="421" y="311"/>
                </a:cxn>
                <a:cxn ang="0">
                  <a:pos x="480" y="208"/>
                </a:cxn>
                <a:cxn ang="0">
                  <a:pos x="480" y="207"/>
                </a:cxn>
                <a:cxn ang="0">
                  <a:pos x="421" y="103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360" y="0"/>
                </a:cxn>
                <a:cxn ang="0">
                  <a:pos x="121" y="0"/>
                </a:cxn>
                <a:cxn ang="0">
                  <a:pos x="360" y="3"/>
                </a:cxn>
                <a:cxn ang="0">
                  <a:pos x="360" y="1"/>
                </a:cxn>
                <a:cxn ang="0">
                  <a:pos x="358" y="2"/>
                </a:cxn>
                <a:cxn ang="0">
                  <a:pos x="418" y="105"/>
                </a:cxn>
                <a:cxn ang="0">
                  <a:pos x="477" y="208"/>
                </a:cxn>
                <a:cxn ang="0">
                  <a:pos x="478" y="207"/>
                </a:cxn>
                <a:cxn ang="0">
                  <a:pos x="477" y="207"/>
                </a:cxn>
                <a:cxn ang="0">
                  <a:pos x="418" y="310"/>
                </a:cxn>
                <a:cxn ang="0">
                  <a:pos x="358" y="412"/>
                </a:cxn>
                <a:cxn ang="0">
                  <a:pos x="360" y="413"/>
                </a:cxn>
                <a:cxn ang="0">
                  <a:pos x="360" y="411"/>
                </a:cxn>
                <a:cxn ang="0">
                  <a:pos x="121" y="411"/>
                </a:cxn>
                <a:cxn ang="0">
                  <a:pos x="121" y="413"/>
                </a:cxn>
                <a:cxn ang="0">
                  <a:pos x="123" y="412"/>
                </a:cxn>
                <a:cxn ang="0">
                  <a:pos x="64" y="310"/>
                </a:cxn>
                <a:cxn ang="0">
                  <a:pos x="4" y="207"/>
                </a:cxn>
                <a:cxn ang="0">
                  <a:pos x="2" y="207"/>
                </a:cxn>
                <a:cxn ang="0">
                  <a:pos x="4" y="208"/>
                </a:cxn>
                <a:cxn ang="0">
                  <a:pos x="64" y="105"/>
                </a:cxn>
                <a:cxn ang="0">
                  <a:pos x="123" y="2"/>
                </a:cxn>
                <a:cxn ang="0">
                  <a:pos x="121" y="1"/>
                </a:cxn>
                <a:cxn ang="0">
                  <a:pos x="121" y="3"/>
                </a:cxn>
                <a:cxn ang="0">
                  <a:pos x="360" y="3"/>
                </a:cxn>
              </a:cxnLst>
              <a:rect l="0" t="0" r="r" b="b"/>
              <a:pathLst>
                <a:path w="480" h="415">
                  <a:moveTo>
                    <a:pt x="121" y="0"/>
                  </a:moveTo>
                  <a:lnTo>
                    <a:pt x="121" y="0"/>
                  </a:lnTo>
                  <a:lnTo>
                    <a:pt x="120" y="1"/>
                  </a:lnTo>
                  <a:lnTo>
                    <a:pt x="61" y="103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1" y="208"/>
                  </a:lnTo>
                  <a:lnTo>
                    <a:pt x="61" y="311"/>
                  </a:lnTo>
                  <a:lnTo>
                    <a:pt x="120" y="414"/>
                  </a:lnTo>
                  <a:lnTo>
                    <a:pt x="121" y="415"/>
                  </a:lnTo>
                  <a:lnTo>
                    <a:pt x="360" y="415"/>
                  </a:lnTo>
                  <a:lnTo>
                    <a:pt x="361" y="414"/>
                  </a:lnTo>
                  <a:lnTo>
                    <a:pt x="421" y="311"/>
                  </a:lnTo>
                  <a:lnTo>
                    <a:pt x="480" y="208"/>
                  </a:lnTo>
                  <a:lnTo>
                    <a:pt x="480" y="207"/>
                  </a:lnTo>
                  <a:lnTo>
                    <a:pt x="421" y="103"/>
                  </a:lnTo>
                  <a:lnTo>
                    <a:pt x="361" y="1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121" y="0"/>
                  </a:lnTo>
                  <a:close/>
                  <a:moveTo>
                    <a:pt x="360" y="3"/>
                  </a:moveTo>
                  <a:lnTo>
                    <a:pt x="360" y="1"/>
                  </a:lnTo>
                  <a:lnTo>
                    <a:pt x="358" y="2"/>
                  </a:lnTo>
                  <a:lnTo>
                    <a:pt x="418" y="105"/>
                  </a:lnTo>
                  <a:lnTo>
                    <a:pt x="477" y="208"/>
                  </a:lnTo>
                  <a:lnTo>
                    <a:pt x="478" y="207"/>
                  </a:lnTo>
                  <a:lnTo>
                    <a:pt x="477" y="207"/>
                  </a:lnTo>
                  <a:lnTo>
                    <a:pt x="418" y="310"/>
                  </a:lnTo>
                  <a:lnTo>
                    <a:pt x="358" y="412"/>
                  </a:lnTo>
                  <a:lnTo>
                    <a:pt x="360" y="413"/>
                  </a:lnTo>
                  <a:lnTo>
                    <a:pt x="360" y="411"/>
                  </a:lnTo>
                  <a:lnTo>
                    <a:pt x="121" y="411"/>
                  </a:lnTo>
                  <a:lnTo>
                    <a:pt x="121" y="413"/>
                  </a:lnTo>
                  <a:lnTo>
                    <a:pt x="123" y="412"/>
                  </a:lnTo>
                  <a:lnTo>
                    <a:pt x="64" y="310"/>
                  </a:lnTo>
                  <a:lnTo>
                    <a:pt x="4" y="207"/>
                  </a:lnTo>
                  <a:lnTo>
                    <a:pt x="2" y="207"/>
                  </a:lnTo>
                  <a:lnTo>
                    <a:pt x="4" y="208"/>
                  </a:lnTo>
                  <a:lnTo>
                    <a:pt x="64" y="105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21" y="3"/>
                  </a:lnTo>
                  <a:lnTo>
                    <a:pt x="360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59" name="Freeform 235"/>
            <p:cNvSpPr>
              <a:spLocks noEditPoints="1"/>
            </p:cNvSpPr>
            <p:nvPr/>
          </p:nvSpPr>
          <p:spPr bwMode="auto">
            <a:xfrm>
              <a:off x="2879" y="2276"/>
              <a:ext cx="479" cy="416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19" y="2"/>
                </a:cxn>
                <a:cxn ang="0">
                  <a:pos x="59" y="105"/>
                </a:cxn>
                <a:cxn ang="0">
                  <a:pos x="0" y="207"/>
                </a:cxn>
                <a:cxn ang="0">
                  <a:pos x="0" y="208"/>
                </a:cxn>
                <a:cxn ang="0">
                  <a:pos x="0" y="209"/>
                </a:cxn>
                <a:cxn ang="0">
                  <a:pos x="59" y="312"/>
                </a:cxn>
                <a:cxn ang="0">
                  <a:pos x="119" y="415"/>
                </a:cxn>
                <a:cxn ang="0">
                  <a:pos x="120" y="416"/>
                </a:cxn>
                <a:cxn ang="0">
                  <a:pos x="359" y="416"/>
                </a:cxn>
                <a:cxn ang="0">
                  <a:pos x="360" y="415"/>
                </a:cxn>
                <a:cxn ang="0">
                  <a:pos x="420" y="312"/>
                </a:cxn>
                <a:cxn ang="0">
                  <a:pos x="479" y="209"/>
                </a:cxn>
                <a:cxn ang="0">
                  <a:pos x="479" y="207"/>
                </a:cxn>
                <a:cxn ang="0">
                  <a:pos x="420" y="105"/>
                </a:cxn>
                <a:cxn ang="0">
                  <a:pos x="360" y="2"/>
                </a:cxn>
                <a:cxn ang="0">
                  <a:pos x="359" y="0"/>
                </a:cxn>
                <a:cxn ang="0">
                  <a:pos x="358" y="0"/>
                </a:cxn>
                <a:cxn ang="0">
                  <a:pos x="120" y="0"/>
                </a:cxn>
                <a:cxn ang="0">
                  <a:pos x="358" y="4"/>
                </a:cxn>
                <a:cxn ang="0">
                  <a:pos x="358" y="2"/>
                </a:cxn>
                <a:cxn ang="0">
                  <a:pos x="357" y="3"/>
                </a:cxn>
                <a:cxn ang="0">
                  <a:pos x="417" y="106"/>
                </a:cxn>
                <a:cxn ang="0">
                  <a:pos x="476" y="209"/>
                </a:cxn>
                <a:cxn ang="0">
                  <a:pos x="477" y="208"/>
                </a:cxn>
                <a:cxn ang="0">
                  <a:pos x="476" y="207"/>
                </a:cxn>
                <a:cxn ang="0">
                  <a:pos x="417" y="311"/>
                </a:cxn>
                <a:cxn ang="0">
                  <a:pos x="357" y="414"/>
                </a:cxn>
                <a:cxn ang="0">
                  <a:pos x="358" y="414"/>
                </a:cxn>
                <a:cxn ang="0">
                  <a:pos x="358" y="413"/>
                </a:cxn>
                <a:cxn ang="0">
                  <a:pos x="120" y="413"/>
                </a:cxn>
                <a:cxn ang="0">
                  <a:pos x="120" y="414"/>
                </a:cxn>
                <a:cxn ang="0">
                  <a:pos x="122" y="414"/>
                </a:cxn>
                <a:cxn ang="0">
                  <a:pos x="62" y="311"/>
                </a:cxn>
                <a:cxn ang="0">
                  <a:pos x="3" y="207"/>
                </a:cxn>
                <a:cxn ang="0">
                  <a:pos x="1" y="208"/>
                </a:cxn>
                <a:cxn ang="0">
                  <a:pos x="3" y="209"/>
                </a:cxn>
                <a:cxn ang="0">
                  <a:pos x="62" y="106"/>
                </a:cxn>
                <a:cxn ang="0">
                  <a:pos x="122" y="3"/>
                </a:cxn>
                <a:cxn ang="0">
                  <a:pos x="120" y="2"/>
                </a:cxn>
                <a:cxn ang="0">
                  <a:pos x="120" y="4"/>
                </a:cxn>
                <a:cxn ang="0">
                  <a:pos x="358" y="4"/>
                </a:cxn>
              </a:cxnLst>
              <a:rect l="0" t="0" r="r" b="b"/>
              <a:pathLst>
                <a:path w="479" h="416">
                  <a:moveTo>
                    <a:pt x="120" y="0"/>
                  </a:moveTo>
                  <a:lnTo>
                    <a:pt x="120" y="0"/>
                  </a:lnTo>
                  <a:lnTo>
                    <a:pt x="119" y="2"/>
                  </a:lnTo>
                  <a:lnTo>
                    <a:pt x="59" y="105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0" y="209"/>
                  </a:lnTo>
                  <a:lnTo>
                    <a:pt x="59" y="312"/>
                  </a:lnTo>
                  <a:lnTo>
                    <a:pt x="119" y="415"/>
                  </a:lnTo>
                  <a:lnTo>
                    <a:pt x="120" y="416"/>
                  </a:lnTo>
                  <a:lnTo>
                    <a:pt x="359" y="416"/>
                  </a:lnTo>
                  <a:lnTo>
                    <a:pt x="360" y="415"/>
                  </a:lnTo>
                  <a:lnTo>
                    <a:pt x="420" y="312"/>
                  </a:lnTo>
                  <a:lnTo>
                    <a:pt x="479" y="209"/>
                  </a:lnTo>
                  <a:lnTo>
                    <a:pt x="479" y="207"/>
                  </a:lnTo>
                  <a:lnTo>
                    <a:pt x="420" y="105"/>
                  </a:lnTo>
                  <a:lnTo>
                    <a:pt x="360" y="2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120" y="0"/>
                  </a:lnTo>
                  <a:close/>
                  <a:moveTo>
                    <a:pt x="358" y="4"/>
                  </a:moveTo>
                  <a:lnTo>
                    <a:pt x="358" y="2"/>
                  </a:lnTo>
                  <a:lnTo>
                    <a:pt x="357" y="3"/>
                  </a:lnTo>
                  <a:lnTo>
                    <a:pt x="417" y="106"/>
                  </a:lnTo>
                  <a:lnTo>
                    <a:pt x="476" y="209"/>
                  </a:lnTo>
                  <a:lnTo>
                    <a:pt x="477" y="208"/>
                  </a:lnTo>
                  <a:lnTo>
                    <a:pt x="476" y="207"/>
                  </a:lnTo>
                  <a:lnTo>
                    <a:pt x="417" y="311"/>
                  </a:lnTo>
                  <a:lnTo>
                    <a:pt x="357" y="414"/>
                  </a:lnTo>
                  <a:lnTo>
                    <a:pt x="358" y="414"/>
                  </a:lnTo>
                  <a:lnTo>
                    <a:pt x="358" y="413"/>
                  </a:lnTo>
                  <a:lnTo>
                    <a:pt x="120" y="413"/>
                  </a:lnTo>
                  <a:lnTo>
                    <a:pt x="120" y="414"/>
                  </a:lnTo>
                  <a:lnTo>
                    <a:pt x="122" y="414"/>
                  </a:lnTo>
                  <a:lnTo>
                    <a:pt x="62" y="311"/>
                  </a:lnTo>
                  <a:lnTo>
                    <a:pt x="3" y="207"/>
                  </a:lnTo>
                  <a:lnTo>
                    <a:pt x="1" y="208"/>
                  </a:lnTo>
                  <a:lnTo>
                    <a:pt x="3" y="209"/>
                  </a:lnTo>
                  <a:lnTo>
                    <a:pt x="62" y="106"/>
                  </a:lnTo>
                  <a:lnTo>
                    <a:pt x="122" y="3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358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0" name="Freeform 236"/>
            <p:cNvSpPr>
              <a:spLocks noEditPoints="1"/>
            </p:cNvSpPr>
            <p:nvPr/>
          </p:nvSpPr>
          <p:spPr bwMode="auto">
            <a:xfrm>
              <a:off x="3593" y="2275"/>
              <a:ext cx="480" cy="417"/>
            </a:xfrm>
            <a:custGeom>
              <a:avLst/>
              <a:gdLst/>
              <a:ahLst/>
              <a:cxnLst>
                <a:cxn ang="0">
                  <a:pos x="418" y="106"/>
                </a:cxn>
                <a:cxn ang="0">
                  <a:pos x="477" y="210"/>
                </a:cxn>
                <a:cxn ang="0">
                  <a:pos x="478" y="209"/>
                </a:cxn>
                <a:cxn ang="0">
                  <a:pos x="477" y="208"/>
                </a:cxn>
                <a:cxn ang="0">
                  <a:pos x="418" y="312"/>
                </a:cxn>
                <a:cxn ang="0">
                  <a:pos x="358" y="415"/>
                </a:cxn>
                <a:cxn ang="0">
                  <a:pos x="360" y="415"/>
                </a:cxn>
                <a:cxn ang="0">
                  <a:pos x="360" y="414"/>
                </a:cxn>
                <a:cxn ang="0">
                  <a:pos x="120" y="414"/>
                </a:cxn>
                <a:cxn ang="0">
                  <a:pos x="120" y="415"/>
                </a:cxn>
                <a:cxn ang="0">
                  <a:pos x="122" y="415"/>
                </a:cxn>
                <a:cxn ang="0">
                  <a:pos x="62" y="312"/>
                </a:cxn>
                <a:cxn ang="0">
                  <a:pos x="3" y="208"/>
                </a:cxn>
                <a:cxn ang="0">
                  <a:pos x="2" y="209"/>
                </a:cxn>
                <a:cxn ang="0">
                  <a:pos x="3" y="210"/>
                </a:cxn>
                <a:cxn ang="0">
                  <a:pos x="62" y="106"/>
                </a:cxn>
                <a:cxn ang="0">
                  <a:pos x="122" y="3"/>
                </a:cxn>
                <a:cxn ang="0">
                  <a:pos x="120" y="2"/>
                </a:cxn>
                <a:cxn ang="0">
                  <a:pos x="120" y="4"/>
                </a:cxn>
                <a:cxn ang="0">
                  <a:pos x="360" y="4"/>
                </a:cxn>
                <a:cxn ang="0">
                  <a:pos x="360" y="2"/>
                </a:cxn>
                <a:cxn ang="0">
                  <a:pos x="358" y="3"/>
                </a:cxn>
                <a:cxn ang="0">
                  <a:pos x="418" y="106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120" y="0"/>
                </a:cxn>
                <a:cxn ang="0">
                  <a:pos x="119" y="1"/>
                </a:cxn>
                <a:cxn ang="0">
                  <a:pos x="60" y="105"/>
                </a:cxn>
                <a:cxn ang="0">
                  <a:pos x="0" y="208"/>
                </a:cxn>
                <a:cxn ang="0">
                  <a:pos x="0" y="209"/>
                </a:cxn>
                <a:cxn ang="0">
                  <a:pos x="0" y="210"/>
                </a:cxn>
                <a:cxn ang="0">
                  <a:pos x="60" y="313"/>
                </a:cxn>
                <a:cxn ang="0">
                  <a:pos x="119" y="416"/>
                </a:cxn>
                <a:cxn ang="0">
                  <a:pos x="120" y="417"/>
                </a:cxn>
                <a:cxn ang="0">
                  <a:pos x="360" y="417"/>
                </a:cxn>
                <a:cxn ang="0">
                  <a:pos x="361" y="416"/>
                </a:cxn>
                <a:cxn ang="0">
                  <a:pos x="420" y="313"/>
                </a:cxn>
                <a:cxn ang="0">
                  <a:pos x="480" y="210"/>
                </a:cxn>
                <a:cxn ang="0">
                  <a:pos x="480" y="208"/>
                </a:cxn>
                <a:cxn ang="0">
                  <a:pos x="420" y="105"/>
                </a:cxn>
                <a:cxn ang="0">
                  <a:pos x="361" y="1"/>
                </a:cxn>
              </a:cxnLst>
              <a:rect l="0" t="0" r="r" b="b"/>
              <a:pathLst>
                <a:path w="480" h="417">
                  <a:moveTo>
                    <a:pt x="418" y="106"/>
                  </a:moveTo>
                  <a:lnTo>
                    <a:pt x="477" y="210"/>
                  </a:lnTo>
                  <a:lnTo>
                    <a:pt x="478" y="209"/>
                  </a:lnTo>
                  <a:lnTo>
                    <a:pt x="477" y="208"/>
                  </a:lnTo>
                  <a:lnTo>
                    <a:pt x="418" y="312"/>
                  </a:lnTo>
                  <a:lnTo>
                    <a:pt x="358" y="415"/>
                  </a:lnTo>
                  <a:lnTo>
                    <a:pt x="360" y="415"/>
                  </a:lnTo>
                  <a:lnTo>
                    <a:pt x="360" y="414"/>
                  </a:lnTo>
                  <a:lnTo>
                    <a:pt x="120" y="414"/>
                  </a:lnTo>
                  <a:lnTo>
                    <a:pt x="120" y="415"/>
                  </a:lnTo>
                  <a:lnTo>
                    <a:pt x="122" y="415"/>
                  </a:lnTo>
                  <a:lnTo>
                    <a:pt x="62" y="312"/>
                  </a:lnTo>
                  <a:lnTo>
                    <a:pt x="3" y="208"/>
                  </a:lnTo>
                  <a:lnTo>
                    <a:pt x="2" y="209"/>
                  </a:lnTo>
                  <a:lnTo>
                    <a:pt x="3" y="210"/>
                  </a:lnTo>
                  <a:lnTo>
                    <a:pt x="62" y="106"/>
                  </a:lnTo>
                  <a:lnTo>
                    <a:pt x="122" y="3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360" y="4"/>
                  </a:lnTo>
                  <a:lnTo>
                    <a:pt x="360" y="2"/>
                  </a:lnTo>
                  <a:lnTo>
                    <a:pt x="358" y="3"/>
                  </a:lnTo>
                  <a:lnTo>
                    <a:pt x="418" y="106"/>
                  </a:lnTo>
                  <a:close/>
                  <a:moveTo>
                    <a:pt x="361" y="1"/>
                  </a:moveTo>
                  <a:lnTo>
                    <a:pt x="360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60" y="105"/>
                  </a:lnTo>
                  <a:lnTo>
                    <a:pt x="0" y="208"/>
                  </a:lnTo>
                  <a:lnTo>
                    <a:pt x="0" y="209"/>
                  </a:lnTo>
                  <a:lnTo>
                    <a:pt x="0" y="210"/>
                  </a:lnTo>
                  <a:lnTo>
                    <a:pt x="60" y="313"/>
                  </a:lnTo>
                  <a:lnTo>
                    <a:pt x="119" y="416"/>
                  </a:lnTo>
                  <a:lnTo>
                    <a:pt x="120" y="417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420" y="313"/>
                  </a:lnTo>
                  <a:lnTo>
                    <a:pt x="480" y="210"/>
                  </a:lnTo>
                  <a:lnTo>
                    <a:pt x="480" y="208"/>
                  </a:lnTo>
                  <a:lnTo>
                    <a:pt x="420" y="105"/>
                  </a:lnTo>
                  <a:lnTo>
                    <a:pt x="36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2898" y="2542"/>
              <a:ext cx="79" cy="7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1"/>
                </a:cxn>
                <a:cxn ang="0">
                  <a:pos x="60" y="5"/>
                </a:cxn>
                <a:cxn ang="0">
                  <a:pos x="68" y="12"/>
                </a:cxn>
                <a:cxn ang="0">
                  <a:pos x="74" y="19"/>
                </a:cxn>
                <a:cxn ang="0">
                  <a:pos x="78" y="29"/>
                </a:cxn>
                <a:cxn ang="0">
                  <a:pos x="79" y="39"/>
                </a:cxn>
                <a:cxn ang="0">
                  <a:pos x="78" y="50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60" y="74"/>
                </a:cxn>
                <a:cxn ang="0">
                  <a:pos x="50" y="78"/>
                </a:cxn>
                <a:cxn ang="0">
                  <a:pos x="39" y="79"/>
                </a:cxn>
                <a:cxn ang="0">
                  <a:pos x="29" y="78"/>
                </a:cxn>
                <a:cxn ang="0">
                  <a:pos x="20" y="74"/>
                </a:cxn>
                <a:cxn ang="0">
                  <a:pos x="11" y="68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39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11" y="12"/>
                </a:cxn>
                <a:cxn ang="0">
                  <a:pos x="20" y="5"/>
                </a:cxn>
                <a:cxn ang="0">
                  <a:pos x="29" y="1"/>
                </a:cxn>
                <a:cxn ang="0">
                  <a:pos x="39" y="0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8" y="12"/>
                  </a:lnTo>
                  <a:lnTo>
                    <a:pt x="74" y="19"/>
                  </a:lnTo>
                  <a:lnTo>
                    <a:pt x="78" y="29"/>
                  </a:lnTo>
                  <a:lnTo>
                    <a:pt x="79" y="39"/>
                  </a:lnTo>
                  <a:lnTo>
                    <a:pt x="78" y="50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60" y="74"/>
                  </a:lnTo>
                  <a:lnTo>
                    <a:pt x="50" y="78"/>
                  </a:lnTo>
                  <a:lnTo>
                    <a:pt x="39" y="79"/>
                  </a:lnTo>
                  <a:lnTo>
                    <a:pt x="29" y="78"/>
                  </a:lnTo>
                  <a:lnTo>
                    <a:pt x="20" y="74"/>
                  </a:lnTo>
                  <a:lnTo>
                    <a:pt x="11" y="68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11" y="12"/>
                  </a:lnTo>
                  <a:lnTo>
                    <a:pt x="20" y="5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2" name="Freeform 238"/>
            <p:cNvSpPr>
              <a:spLocks noEditPoints="1"/>
            </p:cNvSpPr>
            <p:nvPr/>
          </p:nvSpPr>
          <p:spPr bwMode="auto">
            <a:xfrm>
              <a:off x="2896" y="2540"/>
              <a:ext cx="83" cy="83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69" y="15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7" y="56"/>
                </a:cxn>
                <a:cxn ang="0">
                  <a:pos x="77" y="56"/>
                </a:cxn>
                <a:cxn ang="0">
                  <a:pos x="73" y="63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9"/>
                </a:cxn>
                <a:cxn ang="0">
                  <a:pos x="57" y="79"/>
                </a:cxn>
                <a:cxn ang="0">
                  <a:pos x="41" y="80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7"/>
                </a:cxn>
                <a:cxn ang="0">
                  <a:pos x="27" y="77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4" y="49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12"/>
                </a:cxn>
                <a:cxn ang="0">
                  <a:pos x="4" y="25"/>
                </a:cxn>
                <a:cxn ang="0">
                  <a:pos x="1" y="34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80"/>
                </a:cxn>
                <a:cxn ang="0">
                  <a:pos x="34" y="83"/>
                </a:cxn>
                <a:cxn ang="0">
                  <a:pos x="57" y="80"/>
                </a:cxn>
                <a:cxn ang="0">
                  <a:pos x="70" y="71"/>
                </a:cxn>
                <a:cxn ang="0">
                  <a:pos x="80" y="58"/>
                </a:cxn>
                <a:cxn ang="0">
                  <a:pos x="83" y="41"/>
                </a:cxn>
                <a:cxn ang="0">
                  <a:pos x="80" y="26"/>
                </a:cxn>
                <a:cxn ang="0">
                  <a:pos x="71" y="12"/>
                </a:cxn>
                <a:cxn ang="0">
                  <a:pos x="57" y="4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6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63" y="10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68" y="14"/>
                  </a:lnTo>
                  <a:lnTo>
                    <a:pt x="73" y="20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80" y="41"/>
                  </a:lnTo>
                  <a:lnTo>
                    <a:pt x="79" y="49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8" y="57"/>
                  </a:lnTo>
                  <a:lnTo>
                    <a:pt x="77" y="56"/>
                  </a:lnTo>
                  <a:lnTo>
                    <a:pt x="73" y="63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56" y="77"/>
                  </a:lnTo>
                  <a:lnTo>
                    <a:pt x="49" y="79"/>
                  </a:lnTo>
                  <a:lnTo>
                    <a:pt x="41" y="80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7" y="77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7" y="77"/>
                  </a:lnTo>
                  <a:lnTo>
                    <a:pt x="20" y="73"/>
                  </a:lnTo>
                  <a:lnTo>
                    <a:pt x="15" y="68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0" y="63"/>
                  </a:lnTo>
                  <a:lnTo>
                    <a:pt x="6" y="56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4" y="49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5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33" y="83"/>
                  </a:lnTo>
                  <a:lnTo>
                    <a:pt x="34" y="83"/>
                  </a:lnTo>
                  <a:lnTo>
                    <a:pt x="41" y="83"/>
                  </a:lnTo>
                  <a:lnTo>
                    <a:pt x="49" y="83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4" y="76"/>
                  </a:lnTo>
                  <a:lnTo>
                    <a:pt x="70" y="71"/>
                  </a:lnTo>
                  <a:lnTo>
                    <a:pt x="71" y="70"/>
                  </a:lnTo>
                  <a:lnTo>
                    <a:pt x="76" y="65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2" y="50"/>
                  </a:lnTo>
                  <a:lnTo>
                    <a:pt x="83" y="41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76" y="18"/>
                  </a:lnTo>
                  <a:lnTo>
                    <a:pt x="71" y="12"/>
                  </a:lnTo>
                  <a:lnTo>
                    <a:pt x="70" y="12"/>
                  </a:lnTo>
                  <a:lnTo>
                    <a:pt x="64" y="7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auto">
            <a:xfrm>
              <a:off x="2718" y="2854"/>
              <a:ext cx="79" cy="8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4" y="20"/>
                </a:cxn>
                <a:cxn ang="0">
                  <a:pos x="78" y="29"/>
                </a:cxn>
                <a:cxn ang="0">
                  <a:pos x="79" y="40"/>
                </a:cxn>
                <a:cxn ang="0">
                  <a:pos x="78" y="50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60" y="75"/>
                </a:cxn>
                <a:cxn ang="0">
                  <a:pos x="50" y="79"/>
                </a:cxn>
                <a:cxn ang="0">
                  <a:pos x="39" y="80"/>
                </a:cxn>
                <a:cxn ang="0">
                  <a:pos x="29" y="79"/>
                </a:cxn>
                <a:cxn ang="0">
                  <a:pos x="20" y="75"/>
                </a:cxn>
                <a:cxn ang="0">
                  <a:pos x="12" y="68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5" y="20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29" y="2"/>
                </a:cxn>
                <a:cxn ang="0">
                  <a:pos x="39" y="0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50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4" y="20"/>
                  </a:lnTo>
                  <a:lnTo>
                    <a:pt x="78" y="29"/>
                  </a:lnTo>
                  <a:lnTo>
                    <a:pt x="79" y="40"/>
                  </a:lnTo>
                  <a:lnTo>
                    <a:pt x="78" y="50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60" y="75"/>
                  </a:lnTo>
                  <a:lnTo>
                    <a:pt x="50" y="79"/>
                  </a:lnTo>
                  <a:lnTo>
                    <a:pt x="39" y="80"/>
                  </a:lnTo>
                  <a:lnTo>
                    <a:pt x="29" y="79"/>
                  </a:lnTo>
                  <a:lnTo>
                    <a:pt x="20" y="75"/>
                  </a:lnTo>
                  <a:lnTo>
                    <a:pt x="12" y="68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5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9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4" name="Freeform 240"/>
            <p:cNvSpPr>
              <a:spLocks noEditPoints="1"/>
            </p:cNvSpPr>
            <p:nvPr/>
          </p:nvSpPr>
          <p:spPr bwMode="auto">
            <a:xfrm>
              <a:off x="2716" y="2853"/>
              <a:ext cx="83" cy="8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73" y="19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7" y="56"/>
                </a:cxn>
                <a:cxn ang="0">
                  <a:pos x="77" y="56"/>
                </a:cxn>
                <a:cxn ang="0">
                  <a:pos x="73" y="62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1" y="79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6"/>
                </a:cxn>
                <a:cxn ang="0">
                  <a:pos x="27" y="76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55"/>
                </a:cxn>
                <a:cxn ang="0">
                  <a:pos x="7" y="55"/>
                </a:cxn>
                <a:cxn ang="0">
                  <a:pos x="4" y="48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11"/>
                </a:cxn>
                <a:cxn ang="0">
                  <a:pos x="4" y="25"/>
                </a:cxn>
                <a:cxn ang="0">
                  <a:pos x="1" y="33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79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0" y="70"/>
                </a:cxn>
                <a:cxn ang="0">
                  <a:pos x="80" y="57"/>
                </a:cxn>
                <a:cxn ang="0">
                  <a:pos x="83" y="41"/>
                </a:cxn>
                <a:cxn ang="0">
                  <a:pos x="80" y="25"/>
                </a:cxn>
                <a:cxn ang="0">
                  <a:pos x="71" y="12"/>
                </a:cxn>
                <a:cxn ang="0">
                  <a:pos x="58" y="3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6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63" y="10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68" y="14"/>
                  </a:lnTo>
                  <a:lnTo>
                    <a:pt x="73" y="19"/>
                  </a:lnTo>
                  <a:lnTo>
                    <a:pt x="77" y="26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80" y="41"/>
                  </a:lnTo>
                  <a:lnTo>
                    <a:pt x="79" y="48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5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5"/>
                  </a:lnTo>
                  <a:lnTo>
                    <a:pt x="73" y="62"/>
                  </a:lnTo>
                  <a:lnTo>
                    <a:pt x="68" y="68"/>
                  </a:lnTo>
                  <a:lnTo>
                    <a:pt x="70" y="69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70" y="69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0" y="73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0" y="62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4" y="48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0" y="19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20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9" y="76"/>
                  </a:lnTo>
                  <a:lnTo>
                    <a:pt x="25" y="79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1" y="83"/>
                  </a:lnTo>
                  <a:lnTo>
                    <a:pt x="49" y="82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65" y="76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3" y="49"/>
                  </a:lnTo>
                  <a:lnTo>
                    <a:pt x="83" y="41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6" y="18"/>
                  </a:lnTo>
                  <a:lnTo>
                    <a:pt x="71" y="12"/>
                  </a:lnTo>
                  <a:lnTo>
                    <a:pt x="70" y="11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4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5" name="Freeform 241"/>
            <p:cNvSpPr>
              <a:spLocks/>
            </p:cNvSpPr>
            <p:nvPr/>
          </p:nvSpPr>
          <p:spPr bwMode="auto">
            <a:xfrm>
              <a:off x="3255" y="2334"/>
              <a:ext cx="80" cy="8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1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4" y="20"/>
                </a:cxn>
                <a:cxn ang="0">
                  <a:pos x="79" y="29"/>
                </a:cxn>
                <a:cxn ang="0">
                  <a:pos x="80" y="40"/>
                </a:cxn>
                <a:cxn ang="0">
                  <a:pos x="79" y="50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60" y="75"/>
                </a:cxn>
                <a:cxn ang="0">
                  <a:pos x="51" y="79"/>
                </a:cxn>
                <a:cxn ang="0">
                  <a:pos x="40" y="80"/>
                </a:cxn>
                <a:cxn ang="0">
                  <a:pos x="30" y="79"/>
                </a:cxn>
                <a:cxn ang="0">
                  <a:pos x="20" y="75"/>
                </a:cxn>
                <a:cxn ang="0">
                  <a:pos x="12" y="68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5" y="20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1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4" y="20"/>
                  </a:lnTo>
                  <a:lnTo>
                    <a:pt x="79" y="29"/>
                  </a:lnTo>
                  <a:lnTo>
                    <a:pt x="80" y="40"/>
                  </a:lnTo>
                  <a:lnTo>
                    <a:pt x="79" y="50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60" y="75"/>
                  </a:lnTo>
                  <a:lnTo>
                    <a:pt x="51" y="79"/>
                  </a:lnTo>
                  <a:lnTo>
                    <a:pt x="40" y="80"/>
                  </a:lnTo>
                  <a:lnTo>
                    <a:pt x="30" y="79"/>
                  </a:lnTo>
                  <a:lnTo>
                    <a:pt x="20" y="75"/>
                  </a:lnTo>
                  <a:lnTo>
                    <a:pt x="12" y="68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5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6" name="Freeform 242"/>
            <p:cNvSpPr>
              <a:spLocks noEditPoints="1"/>
            </p:cNvSpPr>
            <p:nvPr/>
          </p:nvSpPr>
          <p:spPr bwMode="auto">
            <a:xfrm>
              <a:off x="3253" y="2333"/>
              <a:ext cx="83" cy="8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69" y="14"/>
                </a:cxn>
                <a:cxn ang="0">
                  <a:pos x="69" y="14"/>
                </a:cxn>
                <a:cxn ang="0">
                  <a:pos x="74" y="19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7" y="56"/>
                </a:cxn>
                <a:cxn ang="0">
                  <a:pos x="77" y="56"/>
                </a:cxn>
                <a:cxn ang="0">
                  <a:pos x="74" y="62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2" y="79"/>
                </a:cxn>
                <a:cxn ang="0">
                  <a:pos x="35" y="79"/>
                </a:cxn>
                <a:cxn ang="0">
                  <a:pos x="35" y="79"/>
                </a:cxn>
                <a:cxn ang="0">
                  <a:pos x="28" y="76"/>
                </a:cxn>
                <a:cxn ang="0">
                  <a:pos x="28" y="76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55"/>
                </a:cxn>
                <a:cxn ang="0">
                  <a:pos x="7" y="55"/>
                </a:cxn>
                <a:cxn ang="0">
                  <a:pos x="4" y="48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21" y="10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42" y="0"/>
                </a:cxn>
                <a:cxn ang="0">
                  <a:pos x="27" y="3"/>
                </a:cxn>
                <a:cxn ang="0">
                  <a:pos x="13" y="11"/>
                </a:cxn>
                <a:cxn ang="0">
                  <a:pos x="4" y="25"/>
                </a:cxn>
                <a:cxn ang="0">
                  <a:pos x="1" y="33"/>
                </a:cxn>
                <a:cxn ang="0">
                  <a:pos x="3" y="57"/>
                </a:cxn>
                <a:cxn ang="0">
                  <a:pos x="13" y="70"/>
                </a:cxn>
                <a:cxn ang="0">
                  <a:pos x="26" y="79"/>
                </a:cxn>
                <a:cxn ang="0">
                  <a:pos x="35" y="82"/>
                </a:cxn>
                <a:cxn ang="0">
                  <a:pos x="58" y="80"/>
                </a:cxn>
                <a:cxn ang="0">
                  <a:pos x="71" y="70"/>
                </a:cxn>
                <a:cxn ang="0">
                  <a:pos x="80" y="57"/>
                </a:cxn>
                <a:cxn ang="0">
                  <a:pos x="83" y="41"/>
                </a:cxn>
                <a:cxn ang="0">
                  <a:pos x="81" y="25"/>
                </a:cxn>
                <a:cxn ang="0">
                  <a:pos x="71" y="12"/>
                </a:cxn>
                <a:cxn ang="0">
                  <a:pos x="58" y="3"/>
                </a:cxn>
                <a:cxn ang="0">
                  <a:pos x="42" y="0"/>
                </a:cxn>
              </a:cxnLst>
              <a:rect l="0" t="0" r="r" b="b"/>
              <a:pathLst>
                <a:path w="83" h="83">
                  <a:moveTo>
                    <a:pt x="50" y="4"/>
                  </a:moveTo>
                  <a:lnTo>
                    <a:pt x="57" y="6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63" y="10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0" y="13"/>
                  </a:lnTo>
                  <a:lnTo>
                    <a:pt x="68" y="14"/>
                  </a:lnTo>
                  <a:lnTo>
                    <a:pt x="74" y="19"/>
                  </a:lnTo>
                  <a:lnTo>
                    <a:pt x="77" y="26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9" y="25"/>
                  </a:lnTo>
                  <a:lnTo>
                    <a:pt x="77" y="26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80" y="41"/>
                  </a:lnTo>
                  <a:lnTo>
                    <a:pt x="79" y="48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5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5"/>
                  </a:lnTo>
                  <a:lnTo>
                    <a:pt x="74" y="62"/>
                  </a:lnTo>
                  <a:lnTo>
                    <a:pt x="68" y="68"/>
                  </a:lnTo>
                  <a:lnTo>
                    <a:pt x="70" y="69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70" y="69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7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0" y="79"/>
                  </a:lnTo>
                  <a:lnTo>
                    <a:pt x="42" y="79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5" y="79"/>
                  </a:lnTo>
                  <a:lnTo>
                    <a:pt x="27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8"/>
                  </a:lnTo>
                  <a:lnTo>
                    <a:pt x="28" y="76"/>
                  </a:lnTo>
                  <a:lnTo>
                    <a:pt x="21" y="73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4" y="69"/>
                  </a:lnTo>
                  <a:lnTo>
                    <a:pt x="16" y="68"/>
                  </a:lnTo>
                  <a:lnTo>
                    <a:pt x="10" y="62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4" y="48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7" y="26"/>
                  </a:lnTo>
                  <a:lnTo>
                    <a:pt x="10" y="19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42" y="3"/>
                  </a:lnTo>
                  <a:lnTo>
                    <a:pt x="50" y="4"/>
                  </a:lnTo>
                  <a:close/>
                  <a:moveTo>
                    <a:pt x="42" y="0"/>
                  </a:moveTo>
                  <a:lnTo>
                    <a:pt x="35" y="0"/>
                  </a:lnTo>
                  <a:lnTo>
                    <a:pt x="34" y="0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9" y="76"/>
                  </a:lnTo>
                  <a:lnTo>
                    <a:pt x="26" y="79"/>
                  </a:lnTo>
                  <a:lnTo>
                    <a:pt x="27" y="80"/>
                  </a:lnTo>
                  <a:lnTo>
                    <a:pt x="34" y="82"/>
                  </a:lnTo>
                  <a:lnTo>
                    <a:pt x="35" y="82"/>
                  </a:lnTo>
                  <a:lnTo>
                    <a:pt x="42" y="83"/>
                  </a:lnTo>
                  <a:lnTo>
                    <a:pt x="50" y="82"/>
                  </a:lnTo>
                  <a:lnTo>
                    <a:pt x="58" y="80"/>
                  </a:lnTo>
                  <a:lnTo>
                    <a:pt x="58" y="79"/>
                  </a:lnTo>
                  <a:lnTo>
                    <a:pt x="65" y="76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80" y="57"/>
                  </a:lnTo>
                  <a:lnTo>
                    <a:pt x="81" y="57"/>
                  </a:lnTo>
                  <a:lnTo>
                    <a:pt x="83" y="49"/>
                  </a:lnTo>
                  <a:lnTo>
                    <a:pt x="83" y="41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6" y="18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0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7" name="Freeform 243"/>
            <p:cNvSpPr>
              <a:spLocks/>
            </p:cNvSpPr>
            <p:nvPr/>
          </p:nvSpPr>
          <p:spPr bwMode="auto">
            <a:xfrm>
              <a:off x="2896" y="3163"/>
              <a:ext cx="80" cy="7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1"/>
                </a:cxn>
                <a:cxn ang="0">
                  <a:pos x="60" y="5"/>
                </a:cxn>
                <a:cxn ang="0">
                  <a:pos x="68" y="11"/>
                </a:cxn>
                <a:cxn ang="0">
                  <a:pos x="74" y="20"/>
                </a:cxn>
                <a:cxn ang="0">
                  <a:pos x="78" y="29"/>
                </a:cxn>
                <a:cxn ang="0">
                  <a:pos x="80" y="39"/>
                </a:cxn>
                <a:cxn ang="0">
                  <a:pos x="78" y="50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60" y="74"/>
                </a:cxn>
                <a:cxn ang="0">
                  <a:pos x="50" y="78"/>
                </a:cxn>
                <a:cxn ang="0">
                  <a:pos x="39" y="79"/>
                </a:cxn>
                <a:cxn ang="0">
                  <a:pos x="29" y="78"/>
                </a:cxn>
                <a:cxn ang="0">
                  <a:pos x="20" y="74"/>
                </a:cxn>
                <a:cxn ang="0">
                  <a:pos x="12" y="68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39"/>
                </a:cxn>
                <a:cxn ang="0">
                  <a:pos x="1" y="29"/>
                </a:cxn>
                <a:cxn ang="0">
                  <a:pos x="5" y="20"/>
                </a:cxn>
                <a:cxn ang="0">
                  <a:pos x="12" y="11"/>
                </a:cxn>
                <a:cxn ang="0">
                  <a:pos x="20" y="5"/>
                </a:cxn>
                <a:cxn ang="0">
                  <a:pos x="29" y="1"/>
                </a:cxn>
                <a:cxn ang="0">
                  <a:pos x="39" y="0"/>
                </a:cxn>
              </a:cxnLst>
              <a:rect l="0" t="0" r="r" b="b"/>
              <a:pathLst>
                <a:path w="80" h="79">
                  <a:moveTo>
                    <a:pt x="39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8" y="11"/>
                  </a:lnTo>
                  <a:lnTo>
                    <a:pt x="74" y="20"/>
                  </a:lnTo>
                  <a:lnTo>
                    <a:pt x="78" y="29"/>
                  </a:lnTo>
                  <a:lnTo>
                    <a:pt x="80" y="39"/>
                  </a:lnTo>
                  <a:lnTo>
                    <a:pt x="78" y="50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60" y="74"/>
                  </a:lnTo>
                  <a:lnTo>
                    <a:pt x="50" y="78"/>
                  </a:lnTo>
                  <a:lnTo>
                    <a:pt x="39" y="79"/>
                  </a:lnTo>
                  <a:lnTo>
                    <a:pt x="29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1" y="29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20" y="5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8" name="Freeform 244"/>
            <p:cNvSpPr>
              <a:spLocks noEditPoints="1"/>
            </p:cNvSpPr>
            <p:nvPr/>
          </p:nvSpPr>
          <p:spPr bwMode="auto">
            <a:xfrm>
              <a:off x="2894" y="3161"/>
              <a:ext cx="83" cy="83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69" y="15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7" y="56"/>
                </a:cxn>
                <a:cxn ang="0">
                  <a:pos x="77" y="56"/>
                </a:cxn>
                <a:cxn ang="0">
                  <a:pos x="73" y="63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1" y="80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7"/>
                </a:cxn>
                <a:cxn ang="0">
                  <a:pos x="27" y="77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4" y="49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21" y="1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12"/>
                </a:cxn>
                <a:cxn ang="0">
                  <a:pos x="4" y="25"/>
                </a:cxn>
                <a:cxn ang="0">
                  <a:pos x="1" y="34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80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1" y="71"/>
                </a:cxn>
                <a:cxn ang="0">
                  <a:pos x="80" y="58"/>
                </a:cxn>
                <a:cxn ang="0">
                  <a:pos x="83" y="41"/>
                </a:cxn>
                <a:cxn ang="0">
                  <a:pos x="80" y="26"/>
                </a:cxn>
                <a:cxn ang="0">
                  <a:pos x="71" y="13"/>
                </a:cxn>
                <a:cxn ang="0">
                  <a:pos x="58" y="4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7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63" y="10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68" y="15"/>
                  </a:lnTo>
                  <a:lnTo>
                    <a:pt x="73" y="20"/>
                  </a:lnTo>
                  <a:lnTo>
                    <a:pt x="77" y="27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80" y="41"/>
                  </a:lnTo>
                  <a:lnTo>
                    <a:pt x="79" y="49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6"/>
                  </a:lnTo>
                  <a:lnTo>
                    <a:pt x="73" y="63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6" y="77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6" y="77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49" y="79"/>
                  </a:lnTo>
                  <a:lnTo>
                    <a:pt x="41" y="80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26" y="77"/>
                  </a:lnTo>
                  <a:lnTo>
                    <a:pt x="26" y="78"/>
                  </a:lnTo>
                  <a:lnTo>
                    <a:pt x="27" y="77"/>
                  </a:lnTo>
                  <a:lnTo>
                    <a:pt x="26" y="77"/>
                  </a:lnTo>
                  <a:lnTo>
                    <a:pt x="26" y="78"/>
                  </a:lnTo>
                  <a:lnTo>
                    <a:pt x="27" y="77"/>
                  </a:lnTo>
                  <a:lnTo>
                    <a:pt x="21" y="73"/>
                  </a:lnTo>
                  <a:lnTo>
                    <a:pt x="15" y="68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0" y="63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1" y="83"/>
                  </a:lnTo>
                  <a:lnTo>
                    <a:pt x="50" y="82"/>
                  </a:lnTo>
                  <a:lnTo>
                    <a:pt x="57" y="80"/>
                  </a:lnTo>
                  <a:lnTo>
                    <a:pt x="58" y="80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3" y="49"/>
                  </a:lnTo>
                  <a:lnTo>
                    <a:pt x="83" y="41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76" y="19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69" name="Freeform 245"/>
            <p:cNvSpPr>
              <a:spLocks/>
            </p:cNvSpPr>
            <p:nvPr/>
          </p:nvSpPr>
          <p:spPr bwMode="auto">
            <a:xfrm>
              <a:off x="3254" y="3366"/>
              <a:ext cx="80" cy="7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"/>
                </a:cxn>
                <a:cxn ang="0">
                  <a:pos x="60" y="5"/>
                </a:cxn>
                <a:cxn ang="0">
                  <a:pos x="68" y="11"/>
                </a:cxn>
                <a:cxn ang="0">
                  <a:pos x="74" y="19"/>
                </a:cxn>
                <a:cxn ang="0">
                  <a:pos x="78" y="29"/>
                </a:cxn>
                <a:cxn ang="0">
                  <a:pos x="80" y="39"/>
                </a:cxn>
                <a:cxn ang="0">
                  <a:pos x="78" y="50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60" y="74"/>
                </a:cxn>
                <a:cxn ang="0">
                  <a:pos x="50" y="78"/>
                </a:cxn>
                <a:cxn ang="0">
                  <a:pos x="40" y="79"/>
                </a:cxn>
                <a:cxn ang="0">
                  <a:pos x="30" y="78"/>
                </a:cxn>
                <a:cxn ang="0">
                  <a:pos x="20" y="74"/>
                </a:cxn>
                <a:cxn ang="0">
                  <a:pos x="12" y="68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39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12" y="11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40" y="0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8" y="11"/>
                  </a:lnTo>
                  <a:lnTo>
                    <a:pt x="74" y="19"/>
                  </a:lnTo>
                  <a:lnTo>
                    <a:pt x="78" y="29"/>
                  </a:lnTo>
                  <a:lnTo>
                    <a:pt x="80" y="39"/>
                  </a:lnTo>
                  <a:lnTo>
                    <a:pt x="78" y="50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60" y="74"/>
                  </a:lnTo>
                  <a:lnTo>
                    <a:pt x="50" y="78"/>
                  </a:lnTo>
                  <a:lnTo>
                    <a:pt x="40" y="79"/>
                  </a:lnTo>
                  <a:lnTo>
                    <a:pt x="30" y="78"/>
                  </a:lnTo>
                  <a:lnTo>
                    <a:pt x="20" y="74"/>
                  </a:lnTo>
                  <a:lnTo>
                    <a:pt x="12" y="68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39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12" y="11"/>
                  </a:lnTo>
                  <a:lnTo>
                    <a:pt x="20" y="5"/>
                  </a:lnTo>
                  <a:lnTo>
                    <a:pt x="30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0" name="Freeform 246"/>
            <p:cNvSpPr>
              <a:spLocks noEditPoints="1"/>
            </p:cNvSpPr>
            <p:nvPr/>
          </p:nvSpPr>
          <p:spPr bwMode="auto">
            <a:xfrm>
              <a:off x="3252" y="3364"/>
              <a:ext cx="83" cy="83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69" y="15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7" y="26"/>
                </a:cxn>
                <a:cxn ang="0">
                  <a:pos x="77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7" y="56"/>
                </a:cxn>
                <a:cxn ang="0">
                  <a:pos x="77" y="56"/>
                </a:cxn>
                <a:cxn ang="0">
                  <a:pos x="73" y="63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2" y="79"/>
                </a:cxn>
                <a:cxn ang="0">
                  <a:pos x="35" y="79"/>
                </a:cxn>
                <a:cxn ang="0">
                  <a:pos x="35" y="79"/>
                </a:cxn>
                <a:cxn ang="0">
                  <a:pos x="28" y="77"/>
                </a:cxn>
                <a:cxn ang="0">
                  <a:pos x="28" y="77"/>
                </a:cxn>
                <a:cxn ang="0">
                  <a:pos x="14" y="70"/>
                </a:cxn>
                <a:cxn ang="0">
                  <a:pos x="14" y="70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4" y="49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21" y="10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4" y="4"/>
                </a:cxn>
                <a:cxn ang="0">
                  <a:pos x="34" y="4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2"/>
                </a:cxn>
                <a:cxn ang="0">
                  <a:pos x="4" y="25"/>
                </a:cxn>
                <a:cxn ang="0">
                  <a:pos x="1" y="34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6" y="79"/>
                </a:cxn>
                <a:cxn ang="0">
                  <a:pos x="35" y="82"/>
                </a:cxn>
                <a:cxn ang="0">
                  <a:pos x="58" y="80"/>
                </a:cxn>
                <a:cxn ang="0">
                  <a:pos x="70" y="71"/>
                </a:cxn>
                <a:cxn ang="0">
                  <a:pos x="80" y="57"/>
                </a:cxn>
                <a:cxn ang="0">
                  <a:pos x="83" y="41"/>
                </a:cxn>
                <a:cxn ang="0">
                  <a:pos x="80" y="26"/>
                </a:cxn>
                <a:cxn ang="0">
                  <a:pos x="71" y="13"/>
                </a:cxn>
                <a:cxn ang="0">
                  <a:pos x="58" y="4"/>
                </a:cxn>
                <a:cxn ang="0">
                  <a:pos x="42" y="0"/>
                </a:cxn>
              </a:cxnLst>
              <a:rect l="0" t="0" r="r" b="b"/>
              <a:pathLst>
                <a:path w="83" h="83">
                  <a:moveTo>
                    <a:pt x="50" y="4"/>
                  </a:moveTo>
                  <a:lnTo>
                    <a:pt x="57" y="6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63" y="10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0" y="13"/>
                  </a:lnTo>
                  <a:lnTo>
                    <a:pt x="68" y="15"/>
                  </a:lnTo>
                  <a:lnTo>
                    <a:pt x="73" y="20"/>
                  </a:lnTo>
                  <a:lnTo>
                    <a:pt x="77" y="27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9" y="26"/>
                  </a:lnTo>
                  <a:lnTo>
                    <a:pt x="77" y="26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81" y="33"/>
                  </a:lnTo>
                  <a:lnTo>
                    <a:pt x="79" y="33"/>
                  </a:lnTo>
                  <a:lnTo>
                    <a:pt x="80" y="41"/>
                  </a:lnTo>
                  <a:lnTo>
                    <a:pt x="79" y="49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9" y="57"/>
                  </a:lnTo>
                  <a:lnTo>
                    <a:pt x="77" y="56"/>
                  </a:lnTo>
                  <a:lnTo>
                    <a:pt x="73" y="63"/>
                  </a:lnTo>
                  <a:lnTo>
                    <a:pt x="68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7" y="77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7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0" y="79"/>
                  </a:lnTo>
                  <a:lnTo>
                    <a:pt x="42" y="79"/>
                  </a:lnTo>
                  <a:lnTo>
                    <a:pt x="34" y="79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27" y="77"/>
                  </a:lnTo>
                  <a:lnTo>
                    <a:pt x="26" y="78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6" y="78"/>
                  </a:lnTo>
                  <a:lnTo>
                    <a:pt x="28" y="77"/>
                  </a:lnTo>
                  <a:lnTo>
                    <a:pt x="21" y="73"/>
                  </a:lnTo>
                  <a:lnTo>
                    <a:pt x="15" y="68"/>
                  </a:lnTo>
                  <a:lnTo>
                    <a:pt x="14" y="70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4" y="70"/>
                  </a:lnTo>
                  <a:lnTo>
                    <a:pt x="15" y="68"/>
                  </a:lnTo>
                  <a:lnTo>
                    <a:pt x="10" y="63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4" y="49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42" y="4"/>
                  </a:lnTo>
                  <a:lnTo>
                    <a:pt x="50" y="4"/>
                  </a:lnTo>
                  <a:close/>
                  <a:moveTo>
                    <a:pt x="42" y="0"/>
                  </a:moveTo>
                  <a:lnTo>
                    <a:pt x="35" y="1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9" y="76"/>
                  </a:lnTo>
                  <a:lnTo>
                    <a:pt x="26" y="79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35" y="82"/>
                  </a:lnTo>
                  <a:lnTo>
                    <a:pt x="42" y="83"/>
                  </a:lnTo>
                  <a:lnTo>
                    <a:pt x="50" y="82"/>
                  </a:lnTo>
                  <a:lnTo>
                    <a:pt x="58" y="80"/>
                  </a:lnTo>
                  <a:lnTo>
                    <a:pt x="58" y="79"/>
                  </a:lnTo>
                  <a:lnTo>
                    <a:pt x="65" y="76"/>
                  </a:lnTo>
                  <a:lnTo>
                    <a:pt x="70" y="71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3" y="49"/>
                  </a:lnTo>
                  <a:lnTo>
                    <a:pt x="83" y="41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76" y="19"/>
                  </a:lnTo>
                  <a:lnTo>
                    <a:pt x="71" y="13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0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1" name="Freeform 247"/>
            <p:cNvSpPr>
              <a:spLocks/>
            </p:cNvSpPr>
            <p:nvPr/>
          </p:nvSpPr>
          <p:spPr bwMode="auto">
            <a:xfrm>
              <a:off x="3614" y="3372"/>
              <a:ext cx="80" cy="7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1" y="1"/>
                </a:cxn>
                <a:cxn ang="0">
                  <a:pos x="60" y="5"/>
                </a:cxn>
                <a:cxn ang="0">
                  <a:pos x="68" y="12"/>
                </a:cxn>
                <a:cxn ang="0">
                  <a:pos x="75" y="19"/>
                </a:cxn>
                <a:cxn ang="0">
                  <a:pos x="79" y="29"/>
                </a:cxn>
                <a:cxn ang="0">
                  <a:pos x="80" y="40"/>
                </a:cxn>
                <a:cxn ang="0">
                  <a:pos x="79" y="50"/>
                </a:cxn>
                <a:cxn ang="0">
                  <a:pos x="75" y="60"/>
                </a:cxn>
                <a:cxn ang="0">
                  <a:pos x="68" y="67"/>
                </a:cxn>
                <a:cxn ang="0">
                  <a:pos x="60" y="74"/>
                </a:cxn>
                <a:cxn ang="0">
                  <a:pos x="51" y="78"/>
                </a:cxn>
                <a:cxn ang="0">
                  <a:pos x="40" y="79"/>
                </a:cxn>
                <a:cxn ang="0">
                  <a:pos x="30" y="78"/>
                </a:cxn>
                <a:cxn ang="0">
                  <a:pos x="20" y="74"/>
                </a:cxn>
                <a:cxn ang="0">
                  <a:pos x="12" y="67"/>
                </a:cxn>
                <a:cxn ang="0">
                  <a:pos x="5" y="60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12" y="12"/>
                </a:cxn>
                <a:cxn ang="0">
                  <a:pos x="20" y="5"/>
                </a:cxn>
                <a:cxn ang="0">
                  <a:pos x="30" y="1"/>
                </a:cxn>
                <a:cxn ang="0">
                  <a:pos x="40" y="0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68" y="12"/>
                  </a:lnTo>
                  <a:lnTo>
                    <a:pt x="75" y="19"/>
                  </a:lnTo>
                  <a:lnTo>
                    <a:pt x="79" y="29"/>
                  </a:lnTo>
                  <a:lnTo>
                    <a:pt x="80" y="40"/>
                  </a:lnTo>
                  <a:lnTo>
                    <a:pt x="79" y="50"/>
                  </a:lnTo>
                  <a:lnTo>
                    <a:pt x="75" y="60"/>
                  </a:lnTo>
                  <a:lnTo>
                    <a:pt x="68" y="67"/>
                  </a:lnTo>
                  <a:lnTo>
                    <a:pt x="60" y="74"/>
                  </a:lnTo>
                  <a:lnTo>
                    <a:pt x="51" y="78"/>
                  </a:lnTo>
                  <a:lnTo>
                    <a:pt x="40" y="79"/>
                  </a:lnTo>
                  <a:lnTo>
                    <a:pt x="30" y="78"/>
                  </a:lnTo>
                  <a:lnTo>
                    <a:pt x="20" y="74"/>
                  </a:lnTo>
                  <a:lnTo>
                    <a:pt x="12" y="67"/>
                  </a:lnTo>
                  <a:lnTo>
                    <a:pt x="5" y="60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12" y="12"/>
                  </a:lnTo>
                  <a:lnTo>
                    <a:pt x="20" y="5"/>
                  </a:lnTo>
                  <a:lnTo>
                    <a:pt x="30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2" name="Freeform 248"/>
            <p:cNvSpPr>
              <a:spLocks noEditPoints="1"/>
            </p:cNvSpPr>
            <p:nvPr/>
          </p:nvSpPr>
          <p:spPr bwMode="auto">
            <a:xfrm>
              <a:off x="3613" y="3370"/>
              <a:ext cx="82" cy="8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56" y="5"/>
                </a:cxn>
                <a:cxn ang="0">
                  <a:pos x="68" y="15"/>
                </a:cxn>
                <a:cxn ang="0">
                  <a:pos x="68" y="15"/>
                </a:cxn>
                <a:cxn ang="0">
                  <a:pos x="73" y="20"/>
                </a:cxn>
                <a:cxn ang="0">
                  <a:pos x="76" y="27"/>
                </a:cxn>
                <a:cxn ang="0">
                  <a:pos x="76" y="27"/>
                </a:cxn>
                <a:cxn ang="0">
                  <a:pos x="78" y="33"/>
                </a:cxn>
                <a:cxn ang="0">
                  <a:pos x="78" y="33"/>
                </a:cxn>
                <a:cxn ang="0">
                  <a:pos x="76" y="57"/>
                </a:cxn>
                <a:cxn ang="0">
                  <a:pos x="76" y="57"/>
                </a:cxn>
                <a:cxn ang="0">
                  <a:pos x="73" y="63"/>
                </a:cxn>
                <a:cxn ang="0">
                  <a:pos x="68" y="68"/>
                </a:cxn>
                <a:cxn ang="0">
                  <a:pos x="68" y="68"/>
                </a:cxn>
                <a:cxn ang="0">
                  <a:pos x="56" y="78"/>
                </a:cxn>
                <a:cxn ang="0">
                  <a:pos x="56" y="78"/>
                </a:cxn>
                <a:cxn ang="0">
                  <a:pos x="41" y="79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6"/>
                </a:cxn>
                <a:cxn ang="0">
                  <a:pos x="27" y="76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4" y="49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34"/>
                </a:cxn>
                <a:cxn ang="0">
                  <a:pos x="2" y="57"/>
                </a:cxn>
                <a:cxn ang="0">
                  <a:pos x="12" y="71"/>
                </a:cxn>
                <a:cxn ang="0">
                  <a:pos x="25" y="79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0" y="71"/>
                </a:cxn>
                <a:cxn ang="0">
                  <a:pos x="79" y="58"/>
                </a:cxn>
                <a:cxn ang="0">
                  <a:pos x="82" y="42"/>
                </a:cxn>
                <a:cxn ang="0">
                  <a:pos x="80" y="26"/>
                </a:cxn>
                <a:cxn ang="0">
                  <a:pos x="70" y="13"/>
                </a:cxn>
                <a:cxn ang="0">
                  <a:pos x="58" y="4"/>
                </a:cxn>
                <a:cxn ang="0">
                  <a:pos x="41" y="0"/>
                </a:cxn>
              </a:cxnLst>
              <a:rect l="0" t="0" r="r" b="b"/>
              <a:pathLst>
                <a:path w="82" h="83">
                  <a:moveTo>
                    <a:pt x="49" y="4"/>
                  </a:moveTo>
                  <a:lnTo>
                    <a:pt x="56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6" y="7"/>
                  </a:lnTo>
                  <a:lnTo>
                    <a:pt x="62" y="10"/>
                  </a:lnTo>
                  <a:lnTo>
                    <a:pt x="68" y="15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68" y="15"/>
                  </a:lnTo>
                  <a:lnTo>
                    <a:pt x="69" y="14"/>
                  </a:lnTo>
                  <a:lnTo>
                    <a:pt x="67" y="14"/>
                  </a:lnTo>
                  <a:lnTo>
                    <a:pt x="73" y="20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7"/>
                  </a:lnTo>
                  <a:lnTo>
                    <a:pt x="78" y="34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4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9" y="42"/>
                  </a:lnTo>
                  <a:lnTo>
                    <a:pt x="78" y="49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8" y="68"/>
                  </a:lnTo>
                  <a:lnTo>
                    <a:pt x="67" y="69"/>
                  </a:lnTo>
                  <a:lnTo>
                    <a:pt x="69" y="69"/>
                  </a:lnTo>
                  <a:lnTo>
                    <a:pt x="68" y="68"/>
                  </a:lnTo>
                  <a:lnTo>
                    <a:pt x="62" y="73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4" y="68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9" y="63"/>
                  </a:lnTo>
                  <a:lnTo>
                    <a:pt x="6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4" y="49"/>
                  </a:lnTo>
                  <a:lnTo>
                    <a:pt x="3" y="42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0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6" y="18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76"/>
                  </a:lnTo>
                  <a:lnTo>
                    <a:pt x="25" y="79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1" y="83"/>
                  </a:lnTo>
                  <a:lnTo>
                    <a:pt x="49" y="82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64" y="76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6" y="65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2" y="50"/>
                  </a:lnTo>
                  <a:lnTo>
                    <a:pt x="82" y="42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0" y="26"/>
                  </a:lnTo>
                  <a:lnTo>
                    <a:pt x="79" y="25"/>
                  </a:lnTo>
                  <a:lnTo>
                    <a:pt x="76" y="18"/>
                  </a:lnTo>
                  <a:lnTo>
                    <a:pt x="70" y="13"/>
                  </a:lnTo>
                  <a:lnTo>
                    <a:pt x="70" y="12"/>
                  </a:lnTo>
                  <a:lnTo>
                    <a:pt x="64" y="7"/>
                  </a:lnTo>
                  <a:lnTo>
                    <a:pt x="58" y="4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3" name="Freeform 249"/>
            <p:cNvSpPr>
              <a:spLocks noEditPoints="1"/>
            </p:cNvSpPr>
            <p:nvPr/>
          </p:nvSpPr>
          <p:spPr bwMode="auto">
            <a:xfrm>
              <a:off x="3951" y="2482"/>
              <a:ext cx="480" cy="416"/>
            </a:xfrm>
            <a:custGeom>
              <a:avLst/>
              <a:gdLst/>
              <a:ahLst/>
              <a:cxnLst>
                <a:cxn ang="0">
                  <a:pos x="418" y="106"/>
                </a:cxn>
                <a:cxn ang="0">
                  <a:pos x="477" y="209"/>
                </a:cxn>
                <a:cxn ang="0">
                  <a:pos x="478" y="208"/>
                </a:cxn>
                <a:cxn ang="0">
                  <a:pos x="477" y="208"/>
                </a:cxn>
                <a:cxn ang="0">
                  <a:pos x="418" y="311"/>
                </a:cxn>
                <a:cxn ang="0">
                  <a:pos x="358" y="414"/>
                </a:cxn>
                <a:cxn ang="0">
                  <a:pos x="359" y="415"/>
                </a:cxn>
                <a:cxn ang="0">
                  <a:pos x="359" y="413"/>
                </a:cxn>
                <a:cxn ang="0">
                  <a:pos x="120" y="413"/>
                </a:cxn>
                <a:cxn ang="0">
                  <a:pos x="120" y="415"/>
                </a:cxn>
                <a:cxn ang="0">
                  <a:pos x="122" y="414"/>
                </a:cxn>
                <a:cxn ang="0">
                  <a:pos x="62" y="311"/>
                </a:cxn>
                <a:cxn ang="0">
                  <a:pos x="3" y="208"/>
                </a:cxn>
                <a:cxn ang="0">
                  <a:pos x="2" y="208"/>
                </a:cxn>
                <a:cxn ang="0">
                  <a:pos x="3" y="209"/>
                </a:cxn>
                <a:cxn ang="0">
                  <a:pos x="62" y="106"/>
                </a:cxn>
                <a:cxn ang="0">
                  <a:pos x="122" y="3"/>
                </a:cxn>
                <a:cxn ang="0">
                  <a:pos x="120" y="2"/>
                </a:cxn>
                <a:cxn ang="0">
                  <a:pos x="120" y="4"/>
                </a:cxn>
                <a:cxn ang="0">
                  <a:pos x="359" y="4"/>
                </a:cxn>
                <a:cxn ang="0">
                  <a:pos x="359" y="2"/>
                </a:cxn>
                <a:cxn ang="0">
                  <a:pos x="358" y="3"/>
                </a:cxn>
                <a:cxn ang="0">
                  <a:pos x="418" y="106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120" y="0"/>
                </a:cxn>
                <a:cxn ang="0">
                  <a:pos x="119" y="1"/>
                </a:cxn>
                <a:cxn ang="0">
                  <a:pos x="60" y="10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09"/>
                </a:cxn>
                <a:cxn ang="0">
                  <a:pos x="60" y="312"/>
                </a:cxn>
                <a:cxn ang="0">
                  <a:pos x="119" y="415"/>
                </a:cxn>
                <a:cxn ang="0">
                  <a:pos x="120" y="416"/>
                </a:cxn>
                <a:cxn ang="0">
                  <a:pos x="360" y="416"/>
                </a:cxn>
                <a:cxn ang="0">
                  <a:pos x="361" y="415"/>
                </a:cxn>
                <a:cxn ang="0">
                  <a:pos x="420" y="312"/>
                </a:cxn>
                <a:cxn ang="0">
                  <a:pos x="480" y="209"/>
                </a:cxn>
                <a:cxn ang="0">
                  <a:pos x="480" y="208"/>
                </a:cxn>
                <a:cxn ang="0">
                  <a:pos x="420" y="105"/>
                </a:cxn>
                <a:cxn ang="0">
                  <a:pos x="361" y="1"/>
                </a:cxn>
              </a:cxnLst>
              <a:rect l="0" t="0" r="r" b="b"/>
              <a:pathLst>
                <a:path w="480" h="416">
                  <a:moveTo>
                    <a:pt x="418" y="106"/>
                  </a:moveTo>
                  <a:lnTo>
                    <a:pt x="477" y="209"/>
                  </a:lnTo>
                  <a:lnTo>
                    <a:pt x="478" y="208"/>
                  </a:lnTo>
                  <a:lnTo>
                    <a:pt x="477" y="208"/>
                  </a:lnTo>
                  <a:lnTo>
                    <a:pt x="418" y="311"/>
                  </a:lnTo>
                  <a:lnTo>
                    <a:pt x="358" y="414"/>
                  </a:lnTo>
                  <a:lnTo>
                    <a:pt x="359" y="415"/>
                  </a:lnTo>
                  <a:lnTo>
                    <a:pt x="359" y="413"/>
                  </a:lnTo>
                  <a:lnTo>
                    <a:pt x="120" y="413"/>
                  </a:lnTo>
                  <a:lnTo>
                    <a:pt x="120" y="415"/>
                  </a:lnTo>
                  <a:lnTo>
                    <a:pt x="122" y="414"/>
                  </a:lnTo>
                  <a:lnTo>
                    <a:pt x="62" y="311"/>
                  </a:lnTo>
                  <a:lnTo>
                    <a:pt x="3" y="208"/>
                  </a:lnTo>
                  <a:lnTo>
                    <a:pt x="2" y="208"/>
                  </a:lnTo>
                  <a:lnTo>
                    <a:pt x="3" y="209"/>
                  </a:lnTo>
                  <a:lnTo>
                    <a:pt x="62" y="106"/>
                  </a:lnTo>
                  <a:lnTo>
                    <a:pt x="122" y="3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359" y="4"/>
                  </a:lnTo>
                  <a:lnTo>
                    <a:pt x="359" y="2"/>
                  </a:lnTo>
                  <a:lnTo>
                    <a:pt x="358" y="3"/>
                  </a:lnTo>
                  <a:lnTo>
                    <a:pt x="418" y="106"/>
                  </a:lnTo>
                  <a:close/>
                  <a:moveTo>
                    <a:pt x="361" y="1"/>
                  </a:moveTo>
                  <a:lnTo>
                    <a:pt x="360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60" y="10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9"/>
                  </a:lnTo>
                  <a:lnTo>
                    <a:pt x="60" y="312"/>
                  </a:lnTo>
                  <a:lnTo>
                    <a:pt x="119" y="415"/>
                  </a:lnTo>
                  <a:lnTo>
                    <a:pt x="120" y="416"/>
                  </a:lnTo>
                  <a:lnTo>
                    <a:pt x="360" y="416"/>
                  </a:lnTo>
                  <a:lnTo>
                    <a:pt x="361" y="415"/>
                  </a:lnTo>
                  <a:lnTo>
                    <a:pt x="420" y="312"/>
                  </a:lnTo>
                  <a:lnTo>
                    <a:pt x="480" y="209"/>
                  </a:lnTo>
                  <a:lnTo>
                    <a:pt x="480" y="208"/>
                  </a:lnTo>
                  <a:lnTo>
                    <a:pt x="420" y="105"/>
                  </a:lnTo>
                  <a:lnTo>
                    <a:pt x="36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4" name="Freeform 250"/>
            <p:cNvSpPr>
              <a:spLocks noEditPoints="1"/>
            </p:cNvSpPr>
            <p:nvPr/>
          </p:nvSpPr>
          <p:spPr bwMode="auto">
            <a:xfrm>
              <a:off x="3951" y="2895"/>
              <a:ext cx="480" cy="417"/>
            </a:xfrm>
            <a:custGeom>
              <a:avLst/>
              <a:gdLst/>
              <a:ahLst/>
              <a:cxnLst>
                <a:cxn ang="0">
                  <a:pos x="418" y="106"/>
                </a:cxn>
                <a:cxn ang="0">
                  <a:pos x="477" y="209"/>
                </a:cxn>
                <a:cxn ang="0">
                  <a:pos x="478" y="208"/>
                </a:cxn>
                <a:cxn ang="0">
                  <a:pos x="477" y="208"/>
                </a:cxn>
                <a:cxn ang="0">
                  <a:pos x="418" y="311"/>
                </a:cxn>
                <a:cxn ang="0">
                  <a:pos x="358" y="415"/>
                </a:cxn>
                <a:cxn ang="0">
                  <a:pos x="359" y="415"/>
                </a:cxn>
                <a:cxn ang="0">
                  <a:pos x="359" y="413"/>
                </a:cxn>
                <a:cxn ang="0">
                  <a:pos x="120" y="413"/>
                </a:cxn>
                <a:cxn ang="0">
                  <a:pos x="120" y="415"/>
                </a:cxn>
                <a:cxn ang="0">
                  <a:pos x="122" y="415"/>
                </a:cxn>
                <a:cxn ang="0">
                  <a:pos x="62" y="311"/>
                </a:cxn>
                <a:cxn ang="0">
                  <a:pos x="3" y="208"/>
                </a:cxn>
                <a:cxn ang="0">
                  <a:pos x="2" y="208"/>
                </a:cxn>
                <a:cxn ang="0">
                  <a:pos x="3" y="209"/>
                </a:cxn>
                <a:cxn ang="0">
                  <a:pos x="62" y="106"/>
                </a:cxn>
                <a:cxn ang="0">
                  <a:pos x="122" y="2"/>
                </a:cxn>
                <a:cxn ang="0">
                  <a:pos x="120" y="2"/>
                </a:cxn>
                <a:cxn ang="0">
                  <a:pos x="120" y="3"/>
                </a:cxn>
                <a:cxn ang="0">
                  <a:pos x="359" y="3"/>
                </a:cxn>
                <a:cxn ang="0">
                  <a:pos x="359" y="2"/>
                </a:cxn>
                <a:cxn ang="0">
                  <a:pos x="358" y="2"/>
                </a:cxn>
                <a:cxn ang="0">
                  <a:pos x="418" y="106"/>
                </a:cxn>
                <a:cxn ang="0">
                  <a:pos x="361" y="1"/>
                </a:cxn>
                <a:cxn ang="0">
                  <a:pos x="360" y="0"/>
                </a:cxn>
                <a:cxn ang="0">
                  <a:pos x="120" y="0"/>
                </a:cxn>
                <a:cxn ang="0">
                  <a:pos x="119" y="1"/>
                </a:cxn>
                <a:cxn ang="0">
                  <a:pos x="60" y="104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09"/>
                </a:cxn>
                <a:cxn ang="0">
                  <a:pos x="60" y="312"/>
                </a:cxn>
                <a:cxn ang="0">
                  <a:pos x="119" y="416"/>
                </a:cxn>
                <a:cxn ang="0">
                  <a:pos x="120" y="417"/>
                </a:cxn>
                <a:cxn ang="0">
                  <a:pos x="360" y="417"/>
                </a:cxn>
                <a:cxn ang="0">
                  <a:pos x="361" y="416"/>
                </a:cxn>
                <a:cxn ang="0">
                  <a:pos x="420" y="312"/>
                </a:cxn>
                <a:cxn ang="0">
                  <a:pos x="480" y="209"/>
                </a:cxn>
                <a:cxn ang="0">
                  <a:pos x="480" y="208"/>
                </a:cxn>
                <a:cxn ang="0">
                  <a:pos x="420" y="104"/>
                </a:cxn>
                <a:cxn ang="0">
                  <a:pos x="361" y="1"/>
                </a:cxn>
              </a:cxnLst>
              <a:rect l="0" t="0" r="r" b="b"/>
              <a:pathLst>
                <a:path w="480" h="417">
                  <a:moveTo>
                    <a:pt x="418" y="106"/>
                  </a:moveTo>
                  <a:lnTo>
                    <a:pt x="477" y="209"/>
                  </a:lnTo>
                  <a:lnTo>
                    <a:pt x="478" y="208"/>
                  </a:lnTo>
                  <a:lnTo>
                    <a:pt x="477" y="208"/>
                  </a:lnTo>
                  <a:lnTo>
                    <a:pt x="418" y="311"/>
                  </a:lnTo>
                  <a:lnTo>
                    <a:pt x="358" y="415"/>
                  </a:lnTo>
                  <a:lnTo>
                    <a:pt x="359" y="415"/>
                  </a:lnTo>
                  <a:lnTo>
                    <a:pt x="359" y="413"/>
                  </a:lnTo>
                  <a:lnTo>
                    <a:pt x="120" y="413"/>
                  </a:lnTo>
                  <a:lnTo>
                    <a:pt x="120" y="415"/>
                  </a:lnTo>
                  <a:lnTo>
                    <a:pt x="122" y="415"/>
                  </a:lnTo>
                  <a:lnTo>
                    <a:pt x="62" y="311"/>
                  </a:lnTo>
                  <a:lnTo>
                    <a:pt x="3" y="208"/>
                  </a:lnTo>
                  <a:lnTo>
                    <a:pt x="2" y="208"/>
                  </a:lnTo>
                  <a:lnTo>
                    <a:pt x="3" y="209"/>
                  </a:lnTo>
                  <a:lnTo>
                    <a:pt x="62" y="106"/>
                  </a:lnTo>
                  <a:lnTo>
                    <a:pt x="122" y="2"/>
                  </a:lnTo>
                  <a:lnTo>
                    <a:pt x="120" y="2"/>
                  </a:lnTo>
                  <a:lnTo>
                    <a:pt x="120" y="3"/>
                  </a:lnTo>
                  <a:lnTo>
                    <a:pt x="359" y="3"/>
                  </a:lnTo>
                  <a:lnTo>
                    <a:pt x="359" y="2"/>
                  </a:lnTo>
                  <a:lnTo>
                    <a:pt x="358" y="2"/>
                  </a:lnTo>
                  <a:lnTo>
                    <a:pt x="418" y="106"/>
                  </a:lnTo>
                  <a:close/>
                  <a:moveTo>
                    <a:pt x="361" y="1"/>
                  </a:moveTo>
                  <a:lnTo>
                    <a:pt x="360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60" y="10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9"/>
                  </a:lnTo>
                  <a:lnTo>
                    <a:pt x="60" y="312"/>
                  </a:lnTo>
                  <a:lnTo>
                    <a:pt x="119" y="416"/>
                  </a:lnTo>
                  <a:lnTo>
                    <a:pt x="120" y="417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420" y="312"/>
                  </a:lnTo>
                  <a:lnTo>
                    <a:pt x="480" y="209"/>
                  </a:lnTo>
                  <a:lnTo>
                    <a:pt x="480" y="208"/>
                  </a:lnTo>
                  <a:lnTo>
                    <a:pt x="420" y="104"/>
                  </a:lnTo>
                  <a:lnTo>
                    <a:pt x="36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5" name="Freeform 251"/>
            <p:cNvSpPr>
              <a:spLocks noEditPoints="1"/>
            </p:cNvSpPr>
            <p:nvPr/>
          </p:nvSpPr>
          <p:spPr bwMode="auto">
            <a:xfrm>
              <a:off x="3593" y="3101"/>
              <a:ext cx="480" cy="417"/>
            </a:xfrm>
            <a:custGeom>
              <a:avLst/>
              <a:gdLst/>
              <a:ahLst/>
              <a:cxnLst>
                <a:cxn ang="0">
                  <a:pos x="418" y="106"/>
                </a:cxn>
                <a:cxn ang="0">
                  <a:pos x="477" y="210"/>
                </a:cxn>
                <a:cxn ang="0">
                  <a:pos x="478" y="209"/>
                </a:cxn>
                <a:cxn ang="0">
                  <a:pos x="477" y="209"/>
                </a:cxn>
                <a:cxn ang="0">
                  <a:pos x="418" y="312"/>
                </a:cxn>
                <a:cxn ang="0">
                  <a:pos x="358" y="415"/>
                </a:cxn>
                <a:cxn ang="0">
                  <a:pos x="360" y="416"/>
                </a:cxn>
                <a:cxn ang="0">
                  <a:pos x="360" y="414"/>
                </a:cxn>
                <a:cxn ang="0">
                  <a:pos x="120" y="414"/>
                </a:cxn>
                <a:cxn ang="0">
                  <a:pos x="120" y="416"/>
                </a:cxn>
                <a:cxn ang="0">
                  <a:pos x="122" y="415"/>
                </a:cxn>
                <a:cxn ang="0">
                  <a:pos x="62" y="312"/>
                </a:cxn>
                <a:cxn ang="0">
                  <a:pos x="3" y="209"/>
                </a:cxn>
                <a:cxn ang="0">
                  <a:pos x="2" y="209"/>
                </a:cxn>
                <a:cxn ang="0">
                  <a:pos x="3" y="210"/>
                </a:cxn>
                <a:cxn ang="0">
                  <a:pos x="62" y="106"/>
                </a:cxn>
                <a:cxn ang="0">
                  <a:pos x="122" y="3"/>
                </a:cxn>
                <a:cxn ang="0">
                  <a:pos x="120" y="2"/>
                </a:cxn>
                <a:cxn ang="0">
                  <a:pos x="120" y="4"/>
                </a:cxn>
                <a:cxn ang="0">
                  <a:pos x="360" y="4"/>
                </a:cxn>
                <a:cxn ang="0">
                  <a:pos x="360" y="2"/>
                </a:cxn>
                <a:cxn ang="0">
                  <a:pos x="358" y="3"/>
                </a:cxn>
                <a:cxn ang="0">
                  <a:pos x="418" y="106"/>
                </a:cxn>
                <a:cxn ang="0">
                  <a:pos x="361" y="2"/>
                </a:cxn>
                <a:cxn ang="0">
                  <a:pos x="360" y="0"/>
                </a:cxn>
                <a:cxn ang="0">
                  <a:pos x="120" y="0"/>
                </a:cxn>
                <a:cxn ang="0">
                  <a:pos x="119" y="2"/>
                </a:cxn>
                <a:cxn ang="0">
                  <a:pos x="60" y="105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0" y="210"/>
                </a:cxn>
                <a:cxn ang="0">
                  <a:pos x="60" y="313"/>
                </a:cxn>
                <a:cxn ang="0">
                  <a:pos x="119" y="416"/>
                </a:cxn>
                <a:cxn ang="0">
                  <a:pos x="120" y="417"/>
                </a:cxn>
                <a:cxn ang="0">
                  <a:pos x="360" y="417"/>
                </a:cxn>
                <a:cxn ang="0">
                  <a:pos x="361" y="416"/>
                </a:cxn>
                <a:cxn ang="0">
                  <a:pos x="420" y="313"/>
                </a:cxn>
                <a:cxn ang="0">
                  <a:pos x="480" y="210"/>
                </a:cxn>
                <a:cxn ang="0">
                  <a:pos x="480" y="209"/>
                </a:cxn>
                <a:cxn ang="0">
                  <a:pos x="420" y="105"/>
                </a:cxn>
                <a:cxn ang="0">
                  <a:pos x="361" y="2"/>
                </a:cxn>
              </a:cxnLst>
              <a:rect l="0" t="0" r="r" b="b"/>
              <a:pathLst>
                <a:path w="480" h="417">
                  <a:moveTo>
                    <a:pt x="418" y="106"/>
                  </a:moveTo>
                  <a:lnTo>
                    <a:pt x="477" y="210"/>
                  </a:lnTo>
                  <a:lnTo>
                    <a:pt x="478" y="209"/>
                  </a:lnTo>
                  <a:lnTo>
                    <a:pt x="477" y="209"/>
                  </a:lnTo>
                  <a:lnTo>
                    <a:pt x="418" y="312"/>
                  </a:lnTo>
                  <a:lnTo>
                    <a:pt x="358" y="415"/>
                  </a:lnTo>
                  <a:lnTo>
                    <a:pt x="360" y="416"/>
                  </a:lnTo>
                  <a:lnTo>
                    <a:pt x="360" y="414"/>
                  </a:lnTo>
                  <a:lnTo>
                    <a:pt x="120" y="414"/>
                  </a:lnTo>
                  <a:lnTo>
                    <a:pt x="120" y="416"/>
                  </a:lnTo>
                  <a:lnTo>
                    <a:pt x="122" y="415"/>
                  </a:lnTo>
                  <a:lnTo>
                    <a:pt x="62" y="312"/>
                  </a:lnTo>
                  <a:lnTo>
                    <a:pt x="3" y="209"/>
                  </a:lnTo>
                  <a:lnTo>
                    <a:pt x="2" y="209"/>
                  </a:lnTo>
                  <a:lnTo>
                    <a:pt x="3" y="210"/>
                  </a:lnTo>
                  <a:lnTo>
                    <a:pt x="62" y="106"/>
                  </a:lnTo>
                  <a:lnTo>
                    <a:pt x="122" y="3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360" y="4"/>
                  </a:lnTo>
                  <a:lnTo>
                    <a:pt x="360" y="2"/>
                  </a:lnTo>
                  <a:lnTo>
                    <a:pt x="358" y="3"/>
                  </a:lnTo>
                  <a:lnTo>
                    <a:pt x="418" y="106"/>
                  </a:lnTo>
                  <a:close/>
                  <a:moveTo>
                    <a:pt x="361" y="2"/>
                  </a:moveTo>
                  <a:lnTo>
                    <a:pt x="360" y="0"/>
                  </a:lnTo>
                  <a:lnTo>
                    <a:pt x="120" y="0"/>
                  </a:lnTo>
                  <a:lnTo>
                    <a:pt x="119" y="2"/>
                  </a:lnTo>
                  <a:lnTo>
                    <a:pt x="60" y="105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10"/>
                  </a:lnTo>
                  <a:lnTo>
                    <a:pt x="60" y="313"/>
                  </a:lnTo>
                  <a:lnTo>
                    <a:pt x="119" y="416"/>
                  </a:lnTo>
                  <a:lnTo>
                    <a:pt x="120" y="417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420" y="313"/>
                  </a:lnTo>
                  <a:lnTo>
                    <a:pt x="480" y="210"/>
                  </a:lnTo>
                  <a:lnTo>
                    <a:pt x="480" y="209"/>
                  </a:lnTo>
                  <a:lnTo>
                    <a:pt x="420" y="105"/>
                  </a:lnTo>
                  <a:lnTo>
                    <a:pt x="361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6" name="Freeform 252"/>
            <p:cNvSpPr>
              <a:spLocks/>
            </p:cNvSpPr>
            <p:nvPr/>
          </p:nvSpPr>
          <p:spPr bwMode="auto">
            <a:xfrm>
              <a:off x="3616" y="2336"/>
              <a:ext cx="79" cy="7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1"/>
                </a:cxn>
                <a:cxn ang="0">
                  <a:pos x="60" y="5"/>
                </a:cxn>
                <a:cxn ang="0">
                  <a:pos x="67" y="11"/>
                </a:cxn>
                <a:cxn ang="0">
                  <a:pos x="74" y="19"/>
                </a:cxn>
                <a:cxn ang="0">
                  <a:pos x="78" y="29"/>
                </a:cxn>
                <a:cxn ang="0">
                  <a:pos x="79" y="40"/>
                </a:cxn>
                <a:cxn ang="0">
                  <a:pos x="78" y="50"/>
                </a:cxn>
                <a:cxn ang="0">
                  <a:pos x="74" y="59"/>
                </a:cxn>
                <a:cxn ang="0">
                  <a:pos x="67" y="67"/>
                </a:cxn>
                <a:cxn ang="0">
                  <a:pos x="60" y="74"/>
                </a:cxn>
                <a:cxn ang="0">
                  <a:pos x="50" y="78"/>
                </a:cxn>
                <a:cxn ang="0">
                  <a:pos x="39" y="79"/>
                </a:cxn>
                <a:cxn ang="0">
                  <a:pos x="29" y="78"/>
                </a:cxn>
                <a:cxn ang="0">
                  <a:pos x="19" y="74"/>
                </a:cxn>
                <a:cxn ang="0">
                  <a:pos x="12" y="67"/>
                </a:cxn>
                <a:cxn ang="0">
                  <a:pos x="5" y="59"/>
                </a:cxn>
                <a:cxn ang="0">
                  <a:pos x="1" y="50"/>
                </a:cxn>
                <a:cxn ang="0">
                  <a:pos x="0" y="40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12" y="11"/>
                </a:cxn>
                <a:cxn ang="0">
                  <a:pos x="19" y="5"/>
                </a:cxn>
                <a:cxn ang="0">
                  <a:pos x="29" y="1"/>
                </a:cxn>
                <a:cxn ang="0">
                  <a:pos x="39" y="0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7" y="11"/>
                  </a:lnTo>
                  <a:lnTo>
                    <a:pt x="74" y="19"/>
                  </a:lnTo>
                  <a:lnTo>
                    <a:pt x="78" y="29"/>
                  </a:lnTo>
                  <a:lnTo>
                    <a:pt x="79" y="40"/>
                  </a:lnTo>
                  <a:lnTo>
                    <a:pt x="78" y="50"/>
                  </a:lnTo>
                  <a:lnTo>
                    <a:pt x="74" y="59"/>
                  </a:lnTo>
                  <a:lnTo>
                    <a:pt x="67" y="67"/>
                  </a:lnTo>
                  <a:lnTo>
                    <a:pt x="60" y="74"/>
                  </a:lnTo>
                  <a:lnTo>
                    <a:pt x="50" y="78"/>
                  </a:lnTo>
                  <a:lnTo>
                    <a:pt x="39" y="79"/>
                  </a:lnTo>
                  <a:lnTo>
                    <a:pt x="29" y="78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5" y="59"/>
                  </a:lnTo>
                  <a:lnTo>
                    <a:pt x="1" y="50"/>
                  </a:lnTo>
                  <a:lnTo>
                    <a:pt x="0" y="40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12" y="11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7" name="Freeform 253"/>
            <p:cNvSpPr>
              <a:spLocks noEditPoints="1"/>
            </p:cNvSpPr>
            <p:nvPr/>
          </p:nvSpPr>
          <p:spPr bwMode="auto">
            <a:xfrm>
              <a:off x="3614" y="2334"/>
              <a:ext cx="83" cy="8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69" y="15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6" y="27"/>
                </a:cxn>
                <a:cxn ang="0">
                  <a:pos x="76" y="27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6" y="57"/>
                </a:cxn>
                <a:cxn ang="0">
                  <a:pos x="76" y="57"/>
                </a:cxn>
                <a:cxn ang="0">
                  <a:pos x="73" y="62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1" y="79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6"/>
                </a:cxn>
                <a:cxn ang="0">
                  <a:pos x="27" y="76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4" y="49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2" y="12"/>
                </a:cxn>
                <a:cxn ang="0">
                  <a:pos x="4" y="25"/>
                </a:cxn>
                <a:cxn ang="0">
                  <a:pos x="1" y="34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79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0" y="71"/>
                </a:cxn>
                <a:cxn ang="0">
                  <a:pos x="79" y="58"/>
                </a:cxn>
                <a:cxn ang="0">
                  <a:pos x="83" y="42"/>
                </a:cxn>
                <a:cxn ang="0">
                  <a:pos x="80" y="26"/>
                </a:cxn>
                <a:cxn ang="0">
                  <a:pos x="71" y="13"/>
                </a:cxn>
                <a:cxn ang="0">
                  <a:pos x="58" y="3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63" y="10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73" y="20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7"/>
                  </a:lnTo>
                  <a:lnTo>
                    <a:pt x="79" y="34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79" y="49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3" y="62"/>
                  </a:lnTo>
                  <a:lnTo>
                    <a:pt x="68" y="68"/>
                  </a:lnTo>
                  <a:lnTo>
                    <a:pt x="69" y="69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9" y="69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49" y="79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0" y="62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4" y="49"/>
                  </a:lnTo>
                  <a:lnTo>
                    <a:pt x="4" y="4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42"/>
                  </a:lnTo>
                  <a:lnTo>
                    <a:pt x="1" y="50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8" y="76"/>
                  </a:lnTo>
                  <a:lnTo>
                    <a:pt x="25" y="79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1" y="83"/>
                  </a:lnTo>
                  <a:lnTo>
                    <a:pt x="50" y="82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65" y="76"/>
                  </a:lnTo>
                  <a:lnTo>
                    <a:pt x="70" y="71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2" y="50"/>
                  </a:lnTo>
                  <a:lnTo>
                    <a:pt x="83" y="42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0" y="26"/>
                  </a:lnTo>
                  <a:lnTo>
                    <a:pt x="79" y="25"/>
                  </a:lnTo>
                  <a:lnTo>
                    <a:pt x="76" y="18"/>
                  </a:lnTo>
                  <a:lnTo>
                    <a:pt x="71" y="13"/>
                  </a:lnTo>
                  <a:lnTo>
                    <a:pt x="70" y="12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8" name="Freeform 254"/>
            <p:cNvSpPr>
              <a:spLocks/>
            </p:cNvSpPr>
            <p:nvPr/>
          </p:nvSpPr>
          <p:spPr bwMode="auto">
            <a:xfrm>
              <a:off x="3973" y="2541"/>
              <a:ext cx="80" cy="8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1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5" y="20"/>
                </a:cxn>
                <a:cxn ang="0">
                  <a:pos x="79" y="30"/>
                </a:cxn>
                <a:cxn ang="0">
                  <a:pos x="80" y="40"/>
                </a:cxn>
                <a:cxn ang="0">
                  <a:pos x="79" y="51"/>
                </a:cxn>
                <a:cxn ang="0">
                  <a:pos x="75" y="61"/>
                </a:cxn>
                <a:cxn ang="0">
                  <a:pos x="68" y="68"/>
                </a:cxn>
                <a:cxn ang="0">
                  <a:pos x="60" y="75"/>
                </a:cxn>
                <a:cxn ang="0">
                  <a:pos x="51" y="79"/>
                </a:cxn>
                <a:cxn ang="0">
                  <a:pos x="40" y="80"/>
                </a:cxn>
                <a:cxn ang="0">
                  <a:pos x="30" y="79"/>
                </a:cxn>
                <a:cxn ang="0">
                  <a:pos x="20" y="75"/>
                </a:cxn>
                <a:cxn ang="0">
                  <a:pos x="12" y="68"/>
                </a:cxn>
                <a:cxn ang="0">
                  <a:pos x="6" y="61"/>
                </a:cxn>
                <a:cxn ang="0">
                  <a:pos x="2" y="51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0" y="0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1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5" y="20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51"/>
                  </a:lnTo>
                  <a:lnTo>
                    <a:pt x="75" y="61"/>
                  </a:lnTo>
                  <a:lnTo>
                    <a:pt x="68" y="68"/>
                  </a:lnTo>
                  <a:lnTo>
                    <a:pt x="60" y="75"/>
                  </a:lnTo>
                  <a:lnTo>
                    <a:pt x="51" y="79"/>
                  </a:lnTo>
                  <a:lnTo>
                    <a:pt x="40" y="80"/>
                  </a:lnTo>
                  <a:lnTo>
                    <a:pt x="30" y="79"/>
                  </a:lnTo>
                  <a:lnTo>
                    <a:pt x="20" y="75"/>
                  </a:lnTo>
                  <a:lnTo>
                    <a:pt x="12" y="68"/>
                  </a:lnTo>
                  <a:lnTo>
                    <a:pt x="6" y="61"/>
                  </a:lnTo>
                  <a:lnTo>
                    <a:pt x="2" y="51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9" name="Freeform 255"/>
            <p:cNvSpPr>
              <a:spLocks noEditPoints="1"/>
            </p:cNvSpPr>
            <p:nvPr/>
          </p:nvSpPr>
          <p:spPr bwMode="auto">
            <a:xfrm>
              <a:off x="3972" y="2540"/>
              <a:ext cx="83" cy="8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68" y="15"/>
                </a:cxn>
                <a:cxn ang="0">
                  <a:pos x="68" y="15"/>
                </a:cxn>
                <a:cxn ang="0">
                  <a:pos x="73" y="20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3" y="63"/>
                </a:cxn>
                <a:cxn ang="0">
                  <a:pos x="68" y="68"/>
                </a:cxn>
                <a:cxn ang="0">
                  <a:pos x="68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1" y="79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6"/>
                </a:cxn>
                <a:cxn ang="0">
                  <a:pos x="27" y="76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4" y="49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34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79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0" y="71"/>
                </a:cxn>
                <a:cxn ang="0">
                  <a:pos x="79" y="58"/>
                </a:cxn>
                <a:cxn ang="0">
                  <a:pos x="83" y="41"/>
                </a:cxn>
                <a:cxn ang="0">
                  <a:pos x="80" y="26"/>
                </a:cxn>
                <a:cxn ang="0">
                  <a:pos x="70" y="12"/>
                </a:cxn>
                <a:cxn ang="0">
                  <a:pos x="58" y="3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73" y="20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9" y="34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41"/>
                  </a:lnTo>
                  <a:lnTo>
                    <a:pt x="79" y="49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6" y="56"/>
                  </a:lnTo>
                  <a:lnTo>
                    <a:pt x="73" y="63"/>
                  </a:lnTo>
                  <a:lnTo>
                    <a:pt x="68" y="69"/>
                  </a:lnTo>
                  <a:lnTo>
                    <a:pt x="69" y="69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9" y="69"/>
                  </a:lnTo>
                  <a:lnTo>
                    <a:pt x="68" y="68"/>
                  </a:lnTo>
                  <a:lnTo>
                    <a:pt x="62" y="73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49" y="79"/>
                  </a:lnTo>
                  <a:lnTo>
                    <a:pt x="41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4" y="68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0" y="63"/>
                  </a:lnTo>
                  <a:lnTo>
                    <a:pt x="6" y="56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4" y="57"/>
                  </a:lnTo>
                  <a:lnTo>
                    <a:pt x="6" y="56"/>
                  </a:lnTo>
                  <a:lnTo>
                    <a:pt x="4" y="49"/>
                  </a:lnTo>
                  <a:lnTo>
                    <a:pt x="3" y="41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2" y="70"/>
                  </a:lnTo>
                  <a:lnTo>
                    <a:pt x="12" y="71"/>
                  </a:lnTo>
                  <a:lnTo>
                    <a:pt x="18" y="76"/>
                  </a:lnTo>
                  <a:lnTo>
                    <a:pt x="25" y="79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1" y="83"/>
                  </a:lnTo>
                  <a:lnTo>
                    <a:pt x="50" y="82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64" y="76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6" y="65"/>
                  </a:lnTo>
                  <a:lnTo>
                    <a:pt x="79" y="58"/>
                  </a:lnTo>
                  <a:lnTo>
                    <a:pt x="80" y="57"/>
                  </a:lnTo>
                  <a:lnTo>
                    <a:pt x="82" y="50"/>
                  </a:lnTo>
                  <a:lnTo>
                    <a:pt x="83" y="41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0" y="26"/>
                  </a:lnTo>
                  <a:lnTo>
                    <a:pt x="79" y="25"/>
                  </a:lnTo>
                  <a:lnTo>
                    <a:pt x="76" y="1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4145" y="2852"/>
              <a:ext cx="79" cy="7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0" y="1"/>
                </a:cxn>
                <a:cxn ang="0">
                  <a:pos x="60" y="5"/>
                </a:cxn>
                <a:cxn ang="0">
                  <a:pos x="67" y="11"/>
                </a:cxn>
                <a:cxn ang="0">
                  <a:pos x="74" y="19"/>
                </a:cxn>
                <a:cxn ang="0">
                  <a:pos x="78" y="29"/>
                </a:cxn>
                <a:cxn ang="0">
                  <a:pos x="79" y="39"/>
                </a:cxn>
                <a:cxn ang="0">
                  <a:pos x="78" y="49"/>
                </a:cxn>
                <a:cxn ang="0">
                  <a:pos x="74" y="59"/>
                </a:cxn>
                <a:cxn ang="0">
                  <a:pos x="67" y="67"/>
                </a:cxn>
                <a:cxn ang="0">
                  <a:pos x="60" y="74"/>
                </a:cxn>
                <a:cxn ang="0">
                  <a:pos x="50" y="78"/>
                </a:cxn>
                <a:cxn ang="0">
                  <a:pos x="40" y="79"/>
                </a:cxn>
                <a:cxn ang="0">
                  <a:pos x="29" y="78"/>
                </a:cxn>
                <a:cxn ang="0">
                  <a:pos x="19" y="74"/>
                </a:cxn>
                <a:cxn ang="0">
                  <a:pos x="12" y="67"/>
                </a:cxn>
                <a:cxn ang="0">
                  <a:pos x="5" y="59"/>
                </a:cxn>
                <a:cxn ang="0">
                  <a:pos x="1" y="49"/>
                </a:cxn>
                <a:cxn ang="0">
                  <a:pos x="0" y="39"/>
                </a:cxn>
                <a:cxn ang="0">
                  <a:pos x="1" y="29"/>
                </a:cxn>
                <a:cxn ang="0">
                  <a:pos x="5" y="19"/>
                </a:cxn>
                <a:cxn ang="0">
                  <a:pos x="12" y="11"/>
                </a:cxn>
                <a:cxn ang="0">
                  <a:pos x="19" y="5"/>
                </a:cxn>
                <a:cxn ang="0">
                  <a:pos x="29" y="1"/>
                </a:cxn>
                <a:cxn ang="0">
                  <a:pos x="40" y="0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50" y="1"/>
                  </a:lnTo>
                  <a:lnTo>
                    <a:pt x="60" y="5"/>
                  </a:lnTo>
                  <a:lnTo>
                    <a:pt x="67" y="11"/>
                  </a:lnTo>
                  <a:lnTo>
                    <a:pt x="74" y="19"/>
                  </a:lnTo>
                  <a:lnTo>
                    <a:pt x="78" y="29"/>
                  </a:lnTo>
                  <a:lnTo>
                    <a:pt x="79" y="39"/>
                  </a:lnTo>
                  <a:lnTo>
                    <a:pt x="78" y="49"/>
                  </a:lnTo>
                  <a:lnTo>
                    <a:pt x="74" y="59"/>
                  </a:lnTo>
                  <a:lnTo>
                    <a:pt x="67" y="67"/>
                  </a:lnTo>
                  <a:lnTo>
                    <a:pt x="60" y="74"/>
                  </a:lnTo>
                  <a:lnTo>
                    <a:pt x="50" y="78"/>
                  </a:lnTo>
                  <a:lnTo>
                    <a:pt x="40" y="79"/>
                  </a:lnTo>
                  <a:lnTo>
                    <a:pt x="29" y="78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5" y="59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1" y="29"/>
                  </a:lnTo>
                  <a:lnTo>
                    <a:pt x="5" y="19"/>
                  </a:lnTo>
                  <a:lnTo>
                    <a:pt x="12" y="11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1" name="Freeform 257"/>
            <p:cNvSpPr>
              <a:spLocks noEditPoints="1"/>
            </p:cNvSpPr>
            <p:nvPr/>
          </p:nvSpPr>
          <p:spPr bwMode="auto">
            <a:xfrm>
              <a:off x="4143" y="2850"/>
              <a:ext cx="83" cy="8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69" y="15"/>
                </a:cxn>
                <a:cxn ang="0">
                  <a:pos x="69" y="15"/>
                </a:cxn>
                <a:cxn ang="0">
                  <a:pos x="73" y="20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9" y="33"/>
                </a:cxn>
                <a:cxn ang="0">
                  <a:pos x="79" y="33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73" y="62"/>
                </a:cxn>
                <a:cxn ang="0">
                  <a:pos x="69" y="68"/>
                </a:cxn>
                <a:cxn ang="0">
                  <a:pos x="69" y="6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42" y="79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6"/>
                </a:cxn>
                <a:cxn ang="0">
                  <a:pos x="27" y="76"/>
                </a:cxn>
                <a:cxn ang="0">
                  <a:pos x="14" y="69"/>
                </a:cxn>
                <a:cxn ang="0">
                  <a:pos x="14" y="69"/>
                </a:cxn>
                <a:cxn ang="0">
                  <a:pos x="7" y="55"/>
                </a:cxn>
                <a:cxn ang="0">
                  <a:pos x="7" y="55"/>
                </a:cxn>
                <a:cxn ang="0">
                  <a:pos x="4" y="48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20" y="10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2"/>
                </a:cxn>
                <a:cxn ang="0">
                  <a:pos x="4" y="25"/>
                </a:cxn>
                <a:cxn ang="0">
                  <a:pos x="1" y="33"/>
                </a:cxn>
                <a:cxn ang="0">
                  <a:pos x="3" y="57"/>
                </a:cxn>
                <a:cxn ang="0">
                  <a:pos x="12" y="70"/>
                </a:cxn>
                <a:cxn ang="0">
                  <a:pos x="25" y="79"/>
                </a:cxn>
                <a:cxn ang="0">
                  <a:pos x="34" y="82"/>
                </a:cxn>
                <a:cxn ang="0">
                  <a:pos x="57" y="80"/>
                </a:cxn>
                <a:cxn ang="0">
                  <a:pos x="71" y="71"/>
                </a:cxn>
                <a:cxn ang="0">
                  <a:pos x="79" y="57"/>
                </a:cxn>
                <a:cxn ang="0">
                  <a:pos x="83" y="41"/>
                </a:cxn>
                <a:cxn ang="0">
                  <a:pos x="80" y="25"/>
                </a:cxn>
                <a:cxn ang="0">
                  <a:pos x="71" y="13"/>
                </a:cxn>
                <a:cxn ang="0">
                  <a:pos x="58" y="3"/>
                </a:cxn>
                <a:cxn ang="0">
                  <a:pos x="42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6"/>
                  </a:lnTo>
                  <a:lnTo>
                    <a:pt x="63" y="10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8" y="14"/>
                  </a:lnTo>
                  <a:lnTo>
                    <a:pt x="73" y="20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6" y="27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9" y="33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41"/>
                  </a:lnTo>
                  <a:lnTo>
                    <a:pt x="79" y="48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8" y="57"/>
                  </a:lnTo>
                  <a:lnTo>
                    <a:pt x="76" y="55"/>
                  </a:lnTo>
                  <a:lnTo>
                    <a:pt x="73" y="62"/>
                  </a:lnTo>
                  <a:lnTo>
                    <a:pt x="68" y="68"/>
                  </a:lnTo>
                  <a:lnTo>
                    <a:pt x="69" y="69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9" y="69"/>
                  </a:lnTo>
                  <a:lnTo>
                    <a:pt x="69" y="68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7" y="78"/>
                  </a:lnTo>
                  <a:lnTo>
                    <a:pt x="57" y="76"/>
                  </a:lnTo>
                  <a:lnTo>
                    <a:pt x="49" y="79"/>
                  </a:lnTo>
                  <a:lnTo>
                    <a:pt x="42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27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6" y="78"/>
                  </a:lnTo>
                  <a:lnTo>
                    <a:pt x="27" y="76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0" y="62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4" y="48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7" y="27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2" y="3"/>
                  </a:lnTo>
                  <a:lnTo>
                    <a:pt x="49" y="4"/>
                  </a:lnTo>
                  <a:close/>
                  <a:moveTo>
                    <a:pt x="42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64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8" y="76"/>
                  </a:lnTo>
                  <a:lnTo>
                    <a:pt x="25" y="79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42" y="83"/>
                  </a:lnTo>
                  <a:lnTo>
                    <a:pt x="50" y="82"/>
                  </a:lnTo>
                  <a:lnTo>
                    <a:pt x="57" y="80"/>
                  </a:lnTo>
                  <a:lnTo>
                    <a:pt x="58" y="79"/>
                  </a:lnTo>
                  <a:lnTo>
                    <a:pt x="65" y="76"/>
                  </a:lnTo>
                  <a:lnTo>
                    <a:pt x="71" y="71"/>
                  </a:lnTo>
                  <a:lnTo>
                    <a:pt x="71" y="70"/>
                  </a:lnTo>
                  <a:lnTo>
                    <a:pt x="76" y="64"/>
                  </a:lnTo>
                  <a:lnTo>
                    <a:pt x="79" y="57"/>
                  </a:lnTo>
                  <a:lnTo>
                    <a:pt x="80" y="57"/>
                  </a:lnTo>
                  <a:lnTo>
                    <a:pt x="82" y="49"/>
                  </a:lnTo>
                  <a:lnTo>
                    <a:pt x="83" y="4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6" y="18"/>
                  </a:lnTo>
                  <a:lnTo>
                    <a:pt x="71" y="13"/>
                  </a:lnTo>
                  <a:lnTo>
                    <a:pt x="71" y="12"/>
                  </a:lnTo>
                  <a:lnTo>
                    <a:pt x="65" y="7"/>
                  </a:lnTo>
                  <a:lnTo>
                    <a:pt x="58" y="3"/>
                  </a:lnTo>
                  <a:lnTo>
                    <a:pt x="57" y="3"/>
                  </a:lnTo>
                  <a:lnTo>
                    <a:pt x="50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3972" y="3161"/>
              <a:ext cx="79" cy="8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1"/>
                </a:cxn>
                <a:cxn ang="0">
                  <a:pos x="59" y="5"/>
                </a:cxn>
                <a:cxn ang="0">
                  <a:pos x="68" y="12"/>
                </a:cxn>
                <a:cxn ang="0">
                  <a:pos x="74" y="20"/>
                </a:cxn>
                <a:cxn ang="0">
                  <a:pos x="78" y="30"/>
                </a:cxn>
                <a:cxn ang="0">
                  <a:pos x="79" y="40"/>
                </a:cxn>
                <a:cxn ang="0">
                  <a:pos x="78" y="51"/>
                </a:cxn>
                <a:cxn ang="0">
                  <a:pos x="74" y="60"/>
                </a:cxn>
                <a:cxn ang="0">
                  <a:pos x="68" y="68"/>
                </a:cxn>
                <a:cxn ang="0">
                  <a:pos x="59" y="74"/>
                </a:cxn>
                <a:cxn ang="0">
                  <a:pos x="50" y="78"/>
                </a:cxn>
                <a:cxn ang="0">
                  <a:pos x="39" y="80"/>
                </a:cxn>
                <a:cxn ang="0">
                  <a:pos x="29" y="78"/>
                </a:cxn>
                <a:cxn ang="0">
                  <a:pos x="19" y="74"/>
                </a:cxn>
                <a:cxn ang="0">
                  <a:pos x="11" y="68"/>
                </a:cxn>
                <a:cxn ang="0">
                  <a:pos x="5" y="60"/>
                </a:cxn>
                <a:cxn ang="0">
                  <a:pos x="1" y="51"/>
                </a:cxn>
                <a:cxn ang="0">
                  <a:pos x="0" y="40"/>
                </a:cxn>
                <a:cxn ang="0">
                  <a:pos x="1" y="30"/>
                </a:cxn>
                <a:cxn ang="0">
                  <a:pos x="5" y="20"/>
                </a:cxn>
                <a:cxn ang="0">
                  <a:pos x="11" y="12"/>
                </a:cxn>
                <a:cxn ang="0">
                  <a:pos x="19" y="5"/>
                </a:cxn>
                <a:cxn ang="0">
                  <a:pos x="29" y="1"/>
                </a:cxn>
                <a:cxn ang="0">
                  <a:pos x="39" y="0"/>
                </a:cxn>
              </a:cxnLst>
              <a:rect l="0" t="0" r="r" b="b"/>
              <a:pathLst>
                <a:path w="79" h="80">
                  <a:moveTo>
                    <a:pt x="39" y="0"/>
                  </a:moveTo>
                  <a:lnTo>
                    <a:pt x="50" y="1"/>
                  </a:lnTo>
                  <a:lnTo>
                    <a:pt x="59" y="5"/>
                  </a:lnTo>
                  <a:lnTo>
                    <a:pt x="68" y="12"/>
                  </a:lnTo>
                  <a:lnTo>
                    <a:pt x="74" y="20"/>
                  </a:lnTo>
                  <a:lnTo>
                    <a:pt x="78" y="30"/>
                  </a:lnTo>
                  <a:lnTo>
                    <a:pt x="79" y="40"/>
                  </a:lnTo>
                  <a:lnTo>
                    <a:pt x="78" y="51"/>
                  </a:lnTo>
                  <a:lnTo>
                    <a:pt x="74" y="60"/>
                  </a:lnTo>
                  <a:lnTo>
                    <a:pt x="68" y="68"/>
                  </a:lnTo>
                  <a:lnTo>
                    <a:pt x="59" y="74"/>
                  </a:lnTo>
                  <a:lnTo>
                    <a:pt x="50" y="78"/>
                  </a:lnTo>
                  <a:lnTo>
                    <a:pt x="39" y="80"/>
                  </a:lnTo>
                  <a:lnTo>
                    <a:pt x="29" y="78"/>
                  </a:lnTo>
                  <a:lnTo>
                    <a:pt x="19" y="74"/>
                  </a:lnTo>
                  <a:lnTo>
                    <a:pt x="11" y="68"/>
                  </a:lnTo>
                  <a:lnTo>
                    <a:pt x="5" y="60"/>
                  </a:lnTo>
                  <a:lnTo>
                    <a:pt x="1" y="51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5" y="20"/>
                  </a:lnTo>
                  <a:lnTo>
                    <a:pt x="11" y="12"/>
                  </a:lnTo>
                  <a:lnTo>
                    <a:pt x="19" y="5"/>
                  </a:lnTo>
                  <a:lnTo>
                    <a:pt x="29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83" name="Freeform 259"/>
            <p:cNvSpPr>
              <a:spLocks noEditPoints="1"/>
            </p:cNvSpPr>
            <p:nvPr/>
          </p:nvSpPr>
          <p:spPr bwMode="auto">
            <a:xfrm>
              <a:off x="3970" y="3159"/>
              <a:ext cx="83" cy="83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7" y="5"/>
                </a:cxn>
                <a:cxn ang="0">
                  <a:pos x="68" y="15"/>
                </a:cxn>
                <a:cxn ang="0">
                  <a:pos x="68" y="15"/>
                </a:cxn>
                <a:cxn ang="0">
                  <a:pos x="73" y="21"/>
                </a:cxn>
                <a:cxn ang="0">
                  <a:pos x="77" y="27"/>
                </a:cxn>
                <a:cxn ang="0">
                  <a:pos x="77" y="27"/>
                </a:cxn>
                <a:cxn ang="0">
                  <a:pos x="79" y="34"/>
                </a:cxn>
                <a:cxn ang="0">
                  <a:pos x="79" y="34"/>
                </a:cxn>
                <a:cxn ang="0">
                  <a:pos x="77" y="57"/>
                </a:cxn>
                <a:cxn ang="0">
                  <a:pos x="77" y="57"/>
                </a:cxn>
                <a:cxn ang="0">
                  <a:pos x="73" y="63"/>
                </a:cxn>
                <a:cxn ang="0">
                  <a:pos x="68" y="68"/>
                </a:cxn>
                <a:cxn ang="0">
                  <a:pos x="68" y="68"/>
                </a:cxn>
                <a:cxn ang="0">
                  <a:pos x="57" y="79"/>
                </a:cxn>
                <a:cxn ang="0">
                  <a:pos x="57" y="79"/>
                </a:cxn>
                <a:cxn ang="0">
                  <a:pos x="41" y="80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27" y="77"/>
                </a:cxn>
                <a:cxn ang="0">
                  <a:pos x="27" y="77"/>
                </a:cxn>
                <a:cxn ang="0">
                  <a:pos x="13" y="70"/>
                </a:cxn>
                <a:cxn ang="0">
                  <a:pos x="13" y="70"/>
                </a:cxn>
                <a:cxn ang="0">
                  <a:pos x="6" y="57"/>
                </a:cxn>
                <a:cxn ang="0">
                  <a:pos x="6" y="57"/>
                </a:cxn>
                <a:cxn ang="0">
                  <a:pos x="4" y="50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20" y="1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1" y="0"/>
                </a:cxn>
                <a:cxn ang="0">
                  <a:pos x="25" y="3"/>
                </a:cxn>
                <a:cxn ang="0">
                  <a:pos x="13" y="13"/>
                </a:cxn>
                <a:cxn ang="0">
                  <a:pos x="3" y="26"/>
                </a:cxn>
                <a:cxn ang="0">
                  <a:pos x="0" y="35"/>
                </a:cxn>
                <a:cxn ang="0">
                  <a:pos x="3" y="58"/>
                </a:cxn>
                <a:cxn ang="0">
                  <a:pos x="12" y="71"/>
                </a:cxn>
                <a:cxn ang="0">
                  <a:pos x="25" y="80"/>
                </a:cxn>
                <a:cxn ang="0">
                  <a:pos x="34" y="83"/>
                </a:cxn>
                <a:cxn ang="0">
                  <a:pos x="57" y="80"/>
                </a:cxn>
                <a:cxn ang="0">
                  <a:pos x="70" y="71"/>
                </a:cxn>
                <a:cxn ang="0">
                  <a:pos x="79" y="58"/>
                </a:cxn>
                <a:cxn ang="0">
                  <a:pos x="83" y="42"/>
                </a:cxn>
                <a:cxn ang="0">
                  <a:pos x="80" y="26"/>
                </a:cxn>
                <a:cxn ang="0">
                  <a:pos x="71" y="13"/>
                </a:cxn>
                <a:cxn ang="0">
                  <a:pos x="57" y="4"/>
                </a:cxn>
                <a:cxn ang="0">
                  <a:pos x="41" y="0"/>
                </a:cxn>
              </a:cxnLst>
              <a:rect l="0" t="0" r="r" b="b"/>
              <a:pathLst>
                <a:path w="83" h="83">
                  <a:moveTo>
                    <a:pt x="49" y="4"/>
                  </a:moveTo>
                  <a:lnTo>
                    <a:pt x="56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5"/>
                  </a:lnTo>
                  <a:lnTo>
                    <a:pt x="56" y="7"/>
                  </a:lnTo>
                  <a:lnTo>
                    <a:pt x="63" y="10"/>
                  </a:lnTo>
                  <a:lnTo>
                    <a:pt x="68" y="15"/>
                  </a:lnTo>
                  <a:lnTo>
                    <a:pt x="70" y="14"/>
                  </a:lnTo>
                  <a:lnTo>
                    <a:pt x="68" y="15"/>
                  </a:lnTo>
                  <a:lnTo>
                    <a:pt x="68" y="15"/>
                  </a:lnTo>
                  <a:lnTo>
                    <a:pt x="70" y="14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8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8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9" y="42"/>
                  </a:lnTo>
                  <a:lnTo>
                    <a:pt x="79" y="50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7" y="57"/>
                  </a:lnTo>
                  <a:lnTo>
                    <a:pt x="73" y="63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3" y="73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9"/>
                  </a:lnTo>
                  <a:lnTo>
                    <a:pt x="56" y="77"/>
                  </a:lnTo>
                  <a:lnTo>
                    <a:pt x="49" y="79"/>
                  </a:lnTo>
                  <a:lnTo>
                    <a:pt x="41" y="80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7" y="77"/>
                  </a:lnTo>
                  <a:lnTo>
                    <a:pt x="26" y="77"/>
                  </a:lnTo>
                  <a:lnTo>
                    <a:pt x="26" y="79"/>
                  </a:lnTo>
                  <a:lnTo>
                    <a:pt x="27" y="77"/>
                  </a:lnTo>
                  <a:lnTo>
                    <a:pt x="20" y="73"/>
                  </a:lnTo>
                  <a:lnTo>
                    <a:pt x="14" y="68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4" y="68"/>
                  </a:lnTo>
                  <a:lnTo>
                    <a:pt x="13" y="70"/>
                  </a:lnTo>
                  <a:lnTo>
                    <a:pt x="15" y="69"/>
                  </a:lnTo>
                  <a:lnTo>
                    <a:pt x="10" y="63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6" y="57"/>
                  </a:lnTo>
                  <a:lnTo>
                    <a:pt x="4" y="50"/>
                  </a:lnTo>
                  <a:lnTo>
                    <a:pt x="3" y="42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4" y="35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9" y="4"/>
                  </a:lnTo>
                  <a:close/>
                  <a:moveTo>
                    <a:pt x="41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18" y="7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8" y="76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33" y="83"/>
                  </a:lnTo>
                  <a:lnTo>
                    <a:pt x="34" y="83"/>
                  </a:lnTo>
                  <a:lnTo>
                    <a:pt x="41" y="83"/>
                  </a:lnTo>
                  <a:lnTo>
                    <a:pt x="49" y="83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4" y="76"/>
                  </a:lnTo>
                  <a:lnTo>
                    <a:pt x="70" y="71"/>
                  </a:lnTo>
                  <a:lnTo>
                    <a:pt x="71" y="71"/>
                  </a:lnTo>
                  <a:lnTo>
                    <a:pt x="76" y="65"/>
                  </a:lnTo>
                  <a:lnTo>
                    <a:pt x="79" y="58"/>
                  </a:lnTo>
                  <a:lnTo>
                    <a:pt x="80" y="58"/>
                  </a:lnTo>
                  <a:lnTo>
                    <a:pt x="82" y="50"/>
                  </a:lnTo>
                  <a:lnTo>
                    <a:pt x="83" y="42"/>
                  </a:lnTo>
                  <a:lnTo>
                    <a:pt x="82" y="35"/>
                  </a:lnTo>
                  <a:lnTo>
                    <a:pt x="82" y="34"/>
                  </a:lnTo>
                  <a:lnTo>
                    <a:pt x="80" y="26"/>
                  </a:lnTo>
                  <a:lnTo>
                    <a:pt x="79" y="26"/>
                  </a:lnTo>
                  <a:lnTo>
                    <a:pt x="76" y="19"/>
                  </a:lnTo>
                  <a:lnTo>
                    <a:pt x="71" y="13"/>
                  </a:lnTo>
                  <a:lnTo>
                    <a:pt x="70" y="13"/>
                  </a:lnTo>
                  <a:lnTo>
                    <a:pt x="64" y="7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Achieving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universality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78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00034" y="38576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Strategy</a:t>
            </a:r>
            <a:r>
              <a:rPr lang="pl-PL" dirty="0" smtClean="0"/>
              <a:t> 2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0034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Strategy</a:t>
            </a:r>
            <a:r>
              <a:rPr lang="pl-PL" dirty="0" smtClean="0"/>
              <a:t> 1</a:t>
            </a:r>
            <a:endParaRPr lang="pl-PL" dirty="0"/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500034" y="1571612"/>
            <a:ext cx="8143932" cy="1993900"/>
            <a:chOff x="270" y="990"/>
            <a:chExt cx="4704" cy="1256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" y="990"/>
              <a:ext cx="4704" cy="1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70" y="990"/>
              <a:ext cx="4699" cy="1250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335" y="1684"/>
              <a:ext cx="1" cy="150"/>
            </a:xfrm>
            <a:prstGeom prst="line">
              <a:avLst/>
            </a:prstGeom>
            <a:no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882" y="1684"/>
              <a:ext cx="1" cy="150"/>
            </a:xfrm>
            <a:prstGeom prst="line">
              <a:avLst/>
            </a:prstGeom>
            <a:noFill/>
            <a:ln w="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638" y="999"/>
              <a:ext cx="755" cy="1198"/>
            </a:xfrm>
            <a:custGeom>
              <a:avLst/>
              <a:gdLst/>
              <a:ahLst/>
              <a:cxnLst>
                <a:cxn ang="0">
                  <a:pos x="312" y="121"/>
                </a:cxn>
                <a:cxn ang="0">
                  <a:pos x="252" y="153"/>
                </a:cxn>
                <a:cxn ang="0">
                  <a:pos x="189" y="194"/>
                </a:cxn>
                <a:cxn ang="0">
                  <a:pos x="151" y="234"/>
                </a:cxn>
                <a:cxn ang="0">
                  <a:pos x="166" y="266"/>
                </a:cxn>
                <a:cxn ang="0">
                  <a:pos x="188" y="304"/>
                </a:cxn>
                <a:cxn ang="0">
                  <a:pos x="166" y="334"/>
                </a:cxn>
                <a:cxn ang="0">
                  <a:pos x="91" y="362"/>
                </a:cxn>
                <a:cxn ang="0">
                  <a:pos x="61" y="400"/>
                </a:cxn>
                <a:cxn ang="0">
                  <a:pos x="74" y="462"/>
                </a:cxn>
                <a:cxn ang="0">
                  <a:pos x="91" y="506"/>
                </a:cxn>
                <a:cxn ang="0">
                  <a:pos x="88" y="543"/>
                </a:cxn>
                <a:cxn ang="0">
                  <a:pos x="41" y="572"/>
                </a:cxn>
                <a:cxn ang="0">
                  <a:pos x="22" y="612"/>
                </a:cxn>
                <a:cxn ang="0">
                  <a:pos x="47" y="661"/>
                </a:cxn>
                <a:cxn ang="0">
                  <a:pos x="114" y="728"/>
                </a:cxn>
                <a:cxn ang="0">
                  <a:pos x="161" y="771"/>
                </a:cxn>
                <a:cxn ang="0">
                  <a:pos x="176" y="792"/>
                </a:cxn>
                <a:cxn ang="0">
                  <a:pos x="135" y="809"/>
                </a:cxn>
                <a:cxn ang="0">
                  <a:pos x="74" y="841"/>
                </a:cxn>
                <a:cxn ang="0">
                  <a:pos x="14" y="887"/>
                </a:cxn>
                <a:cxn ang="0">
                  <a:pos x="10" y="911"/>
                </a:cxn>
                <a:cxn ang="0">
                  <a:pos x="1" y="974"/>
                </a:cxn>
                <a:cxn ang="0">
                  <a:pos x="2" y="1002"/>
                </a:cxn>
                <a:cxn ang="0">
                  <a:pos x="44" y="1057"/>
                </a:cxn>
                <a:cxn ang="0">
                  <a:pos x="114" y="1117"/>
                </a:cxn>
                <a:cxn ang="0">
                  <a:pos x="182" y="1166"/>
                </a:cxn>
                <a:cxn ang="0">
                  <a:pos x="235" y="1191"/>
                </a:cxn>
                <a:cxn ang="0">
                  <a:pos x="299" y="1198"/>
                </a:cxn>
                <a:cxn ang="0">
                  <a:pos x="355" y="1180"/>
                </a:cxn>
                <a:cxn ang="0">
                  <a:pos x="377" y="1126"/>
                </a:cxn>
                <a:cxn ang="0">
                  <a:pos x="403" y="1118"/>
                </a:cxn>
                <a:cxn ang="0">
                  <a:pos x="463" y="1114"/>
                </a:cxn>
                <a:cxn ang="0">
                  <a:pos x="530" y="1105"/>
                </a:cxn>
                <a:cxn ang="0">
                  <a:pos x="577" y="1085"/>
                </a:cxn>
                <a:cxn ang="0">
                  <a:pos x="569" y="1031"/>
                </a:cxn>
                <a:cxn ang="0">
                  <a:pos x="571" y="998"/>
                </a:cxn>
                <a:cxn ang="0">
                  <a:pos x="606" y="980"/>
                </a:cxn>
                <a:cxn ang="0">
                  <a:pos x="654" y="967"/>
                </a:cxn>
                <a:cxn ang="0">
                  <a:pos x="700" y="945"/>
                </a:cxn>
                <a:cxn ang="0">
                  <a:pos x="725" y="907"/>
                </a:cxn>
                <a:cxn ang="0">
                  <a:pos x="711" y="838"/>
                </a:cxn>
                <a:cxn ang="0">
                  <a:pos x="671" y="758"/>
                </a:cxn>
                <a:cxn ang="0">
                  <a:pos x="646" y="712"/>
                </a:cxn>
                <a:cxn ang="0">
                  <a:pos x="646" y="676"/>
                </a:cxn>
                <a:cxn ang="0">
                  <a:pos x="683" y="626"/>
                </a:cxn>
                <a:cxn ang="0">
                  <a:pos x="741" y="545"/>
                </a:cxn>
                <a:cxn ang="0">
                  <a:pos x="755" y="443"/>
                </a:cxn>
                <a:cxn ang="0">
                  <a:pos x="720" y="347"/>
                </a:cxn>
                <a:cxn ang="0">
                  <a:pos x="674" y="293"/>
                </a:cxn>
                <a:cxn ang="0">
                  <a:pos x="677" y="259"/>
                </a:cxn>
                <a:cxn ang="0">
                  <a:pos x="697" y="227"/>
                </a:cxn>
                <a:cxn ang="0">
                  <a:pos x="708" y="191"/>
                </a:cxn>
                <a:cxn ang="0">
                  <a:pos x="683" y="143"/>
                </a:cxn>
                <a:cxn ang="0">
                  <a:pos x="654" y="106"/>
                </a:cxn>
                <a:cxn ang="0">
                  <a:pos x="683" y="77"/>
                </a:cxn>
                <a:cxn ang="0">
                  <a:pos x="670" y="58"/>
                </a:cxn>
                <a:cxn ang="0">
                  <a:pos x="611" y="35"/>
                </a:cxn>
                <a:cxn ang="0">
                  <a:pos x="539" y="14"/>
                </a:cxn>
                <a:cxn ang="0">
                  <a:pos x="466" y="1"/>
                </a:cxn>
                <a:cxn ang="0">
                  <a:pos x="405" y="8"/>
                </a:cxn>
                <a:cxn ang="0">
                  <a:pos x="370" y="47"/>
                </a:cxn>
                <a:cxn ang="0">
                  <a:pos x="356" y="87"/>
                </a:cxn>
              </a:cxnLst>
              <a:rect l="0" t="0" r="r" b="b"/>
              <a:pathLst>
                <a:path w="755" h="1198">
                  <a:moveTo>
                    <a:pt x="336" y="111"/>
                  </a:moveTo>
                  <a:lnTo>
                    <a:pt x="326" y="116"/>
                  </a:lnTo>
                  <a:lnTo>
                    <a:pt x="312" y="121"/>
                  </a:lnTo>
                  <a:lnTo>
                    <a:pt x="295" y="130"/>
                  </a:lnTo>
                  <a:lnTo>
                    <a:pt x="275" y="141"/>
                  </a:lnTo>
                  <a:lnTo>
                    <a:pt x="252" y="153"/>
                  </a:lnTo>
                  <a:lnTo>
                    <a:pt x="231" y="167"/>
                  </a:lnTo>
                  <a:lnTo>
                    <a:pt x="209" y="180"/>
                  </a:lnTo>
                  <a:lnTo>
                    <a:pt x="189" y="194"/>
                  </a:lnTo>
                  <a:lnTo>
                    <a:pt x="172" y="209"/>
                  </a:lnTo>
                  <a:lnTo>
                    <a:pt x="159" y="221"/>
                  </a:lnTo>
                  <a:lnTo>
                    <a:pt x="151" y="234"/>
                  </a:lnTo>
                  <a:lnTo>
                    <a:pt x="149" y="244"/>
                  </a:lnTo>
                  <a:lnTo>
                    <a:pt x="154" y="253"/>
                  </a:lnTo>
                  <a:lnTo>
                    <a:pt x="166" y="266"/>
                  </a:lnTo>
                  <a:lnTo>
                    <a:pt x="178" y="279"/>
                  </a:lnTo>
                  <a:lnTo>
                    <a:pt x="185" y="293"/>
                  </a:lnTo>
                  <a:lnTo>
                    <a:pt x="188" y="304"/>
                  </a:lnTo>
                  <a:lnTo>
                    <a:pt x="186" y="316"/>
                  </a:lnTo>
                  <a:lnTo>
                    <a:pt x="179" y="326"/>
                  </a:lnTo>
                  <a:lnTo>
                    <a:pt x="166" y="334"/>
                  </a:lnTo>
                  <a:lnTo>
                    <a:pt x="145" y="342"/>
                  </a:lnTo>
                  <a:lnTo>
                    <a:pt x="114" y="350"/>
                  </a:lnTo>
                  <a:lnTo>
                    <a:pt x="91" y="362"/>
                  </a:lnTo>
                  <a:lnTo>
                    <a:pt x="75" y="373"/>
                  </a:lnTo>
                  <a:lnTo>
                    <a:pt x="65" y="387"/>
                  </a:lnTo>
                  <a:lnTo>
                    <a:pt x="61" y="400"/>
                  </a:lnTo>
                  <a:lnTo>
                    <a:pt x="59" y="416"/>
                  </a:lnTo>
                  <a:lnTo>
                    <a:pt x="62" y="430"/>
                  </a:lnTo>
                  <a:lnTo>
                    <a:pt x="74" y="462"/>
                  </a:lnTo>
                  <a:lnTo>
                    <a:pt x="81" y="477"/>
                  </a:lnTo>
                  <a:lnTo>
                    <a:pt x="87" y="492"/>
                  </a:lnTo>
                  <a:lnTo>
                    <a:pt x="91" y="506"/>
                  </a:lnTo>
                  <a:lnTo>
                    <a:pt x="94" y="520"/>
                  </a:lnTo>
                  <a:lnTo>
                    <a:pt x="92" y="532"/>
                  </a:lnTo>
                  <a:lnTo>
                    <a:pt x="88" y="543"/>
                  </a:lnTo>
                  <a:lnTo>
                    <a:pt x="77" y="553"/>
                  </a:lnTo>
                  <a:lnTo>
                    <a:pt x="61" y="562"/>
                  </a:lnTo>
                  <a:lnTo>
                    <a:pt x="41" y="572"/>
                  </a:lnTo>
                  <a:lnTo>
                    <a:pt x="28" y="583"/>
                  </a:lnTo>
                  <a:lnTo>
                    <a:pt x="22" y="596"/>
                  </a:lnTo>
                  <a:lnTo>
                    <a:pt x="22" y="612"/>
                  </a:lnTo>
                  <a:lnTo>
                    <a:pt x="27" y="628"/>
                  </a:lnTo>
                  <a:lnTo>
                    <a:pt x="35" y="643"/>
                  </a:lnTo>
                  <a:lnTo>
                    <a:pt x="47" y="661"/>
                  </a:lnTo>
                  <a:lnTo>
                    <a:pt x="78" y="695"/>
                  </a:lnTo>
                  <a:lnTo>
                    <a:pt x="95" y="712"/>
                  </a:lnTo>
                  <a:lnTo>
                    <a:pt x="114" y="728"/>
                  </a:lnTo>
                  <a:lnTo>
                    <a:pt x="131" y="744"/>
                  </a:lnTo>
                  <a:lnTo>
                    <a:pt x="146" y="758"/>
                  </a:lnTo>
                  <a:lnTo>
                    <a:pt x="161" y="771"/>
                  </a:lnTo>
                  <a:lnTo>
                    <a:pt x="172" y="782"/>
                  </a:lnTo>
                  <a:lnTo>
                    <a:pt x="179" y="791"/>
                  </a:lnTo>
                  <a:lnTo>
                    <a:pt x="176" y="792"/>
                  </a:lnTo>
                  <a:lnTo>
                    <a:pt x="166" y="796"/>
                  </a:lnTo>
                  <a:lnTo>
                    <a:pt x="154" y="802"/>
                  </a:lnTo>
                  <a:lnTo>
                    <a:pt x="135" y="809"/>
                  </a:lnTo>
                  <a:lnTo>
                    <a:pt x="117" y="819"/>
                  </a:lnTo>
                  <a:lnTo>
                    <a:pt x="95" y="829"/>
                  </a:lnTo>
                  <a:lnTo>
                    <a:pt x="74" y="841"/>
                  </a:lnTo>
                  <a:lnTo>
                    <a:pt x="37" y="864"/>
                  </a:lnTo>
                  <a:lnTo>
                    <a:pt x="24" y="875"/>
                  </a:lnTo>
                  <a:lnTo>
                    <a:pt x="14" y="887"/>
                  </a:lnTo>
                  <a:lnTo>
                    <a:pt x="11" y="897"/>
                  </a:lnTo>
                  <a:lnTo>
                    <a:pt x="11" y="901"/>
                  </a:lnTo>
                  <a:lnTo>
                    <a:pt x="10" y="911"/>
                  </a:lnTo>
                  <a:lnTo>
                    <a:pt x="7" y="925"/>
                  </a:lnTo>
                  <a:lnTo>
                    <a:pt x="4" y="960"/>
                  </a:lnTo>
                  <a:lnTo>
                    <a:pt x="1" y="974"/>
                  </a:lnTo>
                  <a:lnTo>
                    <a:pt x="0" y="984"/>
                  </a:lnTo>
                  <a:lnTo>
                    <a:pt x="0" y="988"/>
                  </a:lnTo>
                  <a:lnTo>
                    <a:pt x="2" y="1002"/>
                  </a:lnTo>
                  <a:lnTo>
                    <a:pt x="11" y="1018"/>
                  </a:lnTo>
                  <a:lnTo>
                    <a:pt x="25" y="1037"/>
                  </a:lnTo>
                  <a:lnTo>
                    <a:pt x="44" y="1057"/>
                  </a:lnTo>
                  <a:lnTo>
                    <a:pt x="65" y="1077"/>
                  </a:lnTo>
                  <a:lnTo>
                    <a:pt x="88" y="1097"/>
                  </a:lnTo>
                  <a:lnTo>
                    <a:pt x="114" y="1117"/>
                  </a:lnTo>
                  <a:lnTo>
                    <a:pt x="138" y="1136"/>
                  </a:lnTo>
                  <a:lnTo>
                    <a:pt x="161" y="1153"/>
                  </a:lnTo>
                  <a:lnTo>
                    <a:pt x="182" y="1166"/>
                  </a:lnTo>
                  <a:lnTo>
                    <a:pt x="201" y="1177"/>
                  </a:lnTo>
                  <a:lnTo>
                    <a:pt x="215" y="1184"/>
                  </a:lnTo>
                  <a:lnTo>
                    <a:pt x="235" y="1191"/>
                  </a:lnTo>
                  <a:lnTo>
                    <a:pt x="255" y="1197"/>
                  </a:lnTo>
                  <a:lnTo>
                    <a:pt x="278" y="1198"/>
                  </a:lnTo>
                  <a:lnTo>
                    <a:pt x="299" y="1198"/>
                  </a:lnTo>
                  <a:lnTo>
                    <a:pt x="319" y="1196"/>
                  </a:lnTo>
                  <a:lnTo>
                    <a:pt x="338" y="1190"/>
                  </a:lnTo>
                  <a:lnTo>
                    <a:pt x="355" y="1180"/>
                  </a:lnTo>
                  <a:lnTo>
                    <a:pt x="366" y="1166"/>
                  </a:lnTo>
                  <a:lnTo>
                    <a:pt x="375" y="1148"/>
                  </a:lnTo>
                  <a:lnTo>
                    <a:pt x="377" y="1126"/>
                  </a:lnTo>
                  <a:lnTo>
                    <a:pt x="380" y="1123"/>
                  </a:lnTo>
                  <a:lnTo>
                    <a:pt x="390" y="1120"/>
                  </a:lnTo>
                  <a:lnTo>
                    <a:pt x="403" y="1118"/>
                  </a:lnTo>
                  <a:lnTo>
                    <a:pt x="422" y="1117"/>
                  </a:lnTo>
                  <a:lnTo>
                    <a:pt x="442" y="1115"/>
                  </a:lnTo>
                  <a:lnTo>
                    <a:pt x="463" y="1114"/>
                  </a:lnTo>
                  <a:lnTo>
                    <a:pt x="486" y="1113"/>
                  </a:lnTo>
                  <a:lnTo>
                    <a:pt x="509" y="1110"/>
                  </a:lnTo>
                  <a:lnTo>
                    <a:pt x="530" y="1105"/>
                  </a:lnTo>
                  <a:lnTo>
                    <a:pt x="550" y="1101"/>
                  </a:lnTo>
                  <a:lnTo>
                    <a:pt x="566" y="1094"/>
                  </a:lnTo>
                  <a:lnTo>
                    <a:pt x="577" y="1085"/>
                  </a:lnTo>
                  <a:lnTo>
                    <a:pt x="584" y="1075"/>
                  </a:lnTo>
                  <a:lnTo>
                    <a:pt x="584" y="1063"/>
                  </a:lnTo>
                  <a:lnTo>
                    <a:pt x="569" y="1031"/>
                  </a:lnTo>
                  <a:lnTo>
                    <a:pt x="564" y="1018"/>
                  </a:lnTo>
                  <a:lnTo>
                    <a:pt x="566" y="1007"/>
                  </a:lnTo>
                  <a:lnTo>
                    <a:pt x="571" y="998"/>
                  </a:lnTo>
                  <a:lnTo>
                    <a:pt x="580" y="991"/>
                  </a:lnTo>
                  <a:lnTo>
                    <a:pt x="591" y="985"/>
                  </a:lnTo>
                  <a:lnTo>
                    <a:pt x="606" y="980"/>
                  </a:lnTo>
                  <a:lnTo>
                    <a:pt x="621" y="975"/>
                  </a:lnTo>
                  <a:lnTo>
                    <a:pt x="638" y="971"/>
                  </a:lnTo>
                  <a:lnTo>
                    <a:pt x="654" y="967"/>
                  </a:lnTo>
                  <a:lnTo>
                    <a:pt x="671" y="961"/>
                  </a:lnTo>
                  <a:lnTo>
                    <a:pt x="687" y="954"/>
                  </a:lnTo>
                  <a:lnTo>
                    <a:pt x="700" y="945"/>
                  </a:lnTo>
                  <a:lnTo>
                    <a:pt x="711" y="935"/>
                  </a:lnTo>
                  <a:lnTo>
                    <a:pt x="720" y="922"/>
                  </a:lnTo>
                  <a:lnTo>
                    <a:pt x="725" y="907"/>
                  </a:lnTo>
                  <a:lnTo>
                    <a:pt x="725" y="888"/>
                  </a:lnTo>
                  <a:lnTo>
                    <a:pt x="721" y="865"/>
                  </a:lnTo>
                  <a:lnTo>
                    <a:pt x="711" y="838"/>
                  </a:lnTo>
                  <a:lnTo>
                    <a:pt x="697" y="806"/>
                  </a:lnTo>
                  <a:lnTo>
                    <a:pt x="683" y="779"/>
                  </a:lnTo>
                  <a:lnTo>
                    <a:pt x="671" y="758"/>
                  </a:lnTo>
                  <a:lnTo>
                    <a:pt x="660" y="741"/>
                  </a:lnTo>
                  <a:lnTo>
                    <a:pt x="651" y="725"/>
                  </a:lnTo>
                  <a:lnTo>
                    <a:pt x="646" y="712"/>
                  </a:lnTo>
                  <a:lnTo>
                    <a:pt x="643" y="701"/>
                  </a:lnTo>
                  <a:lnTo>
                    <a:pt x="643" y="688"/>
                  </a:lnTo>
                  <a:lnTo>
                    <a:pt x="646" y="676"/>
                  </a:lnTo>
                  <a:lnTo>
                    <a:pt x="653" y="662"/>
                  </a:lnTo>
                  <a:lnTo>
                    <a:pt x="666" y="646"/>
                  </a:lnTo>
                  <a:lnTo>
                    <a:pt x="683" y="626"/>
                  </a:lnTo>
                  <a:lnTo>
                    <a:pt x="704" y="602"/>
                  </a:lnTo>
                  <a:lnTo>
                    <a:pt x="725" y="575"/>
                  </a:lnTo>
                  <a:lnTo>
                    <a:pt x="741" y="545"/>
                  </a:lnTo>
                  <a:lnTo>
                    <a:pt x="751" y="512"/>
                  </a:lnTo>
                  <a:lnTo>
                    <a:pt x="755" y="477"/>
                  </a:lnTo>
                  <a:lnTo>
                    <a:pt x="755" y="443"/>
                  </a:lnTo>
                  <a:lnTo>
                    <a:pt x="748" y="409"/>
                  </a:lnTo>
                  <a:lnTo>
                    <a:pt x="737" y="377"/>
                  </a:lnTo>
                  <a:lnTo>
                    <a:pt x="720" y="347"/>
                  </a:lnTo>
                  <a:lnTo>
                    <a:pt x="697" y="322"/>
                  </a:lnTo>
                  <a:lnTo>
                    <a:pt x="683" y="306"/>
                  </a:lnTo>
                  <a:lnTo>
                    <a:pt x="674" y="293"/>
                  </a:lnTo>
                  <a:lnTo>
                    <a:pt x="671" y="280"/>
                  </a:lnTo>
                  <a:lnTo>
                    <a:pt x="673" y="269"/>
                  </a:lnTo>
                  <a:lnTo>
                    <a:pt x="677" y="259"/>
                  </a:lnTo>
                  <a:lnTo>
                    <a:pt x="683" y="249"/>
                  </a:lnTo>
                  <a:lnTo>
                    <a:pt x="690" y="237"/>
                  </a:lnTo>
                  <a:lnTo>
                    <a:pt x="697" y="227"/>
                  </a:lnTo>
                  <a:lnTo>
                    <a:pt x="703" y="217"/>
                  </a:lnTo>
                  <a:lnTo>
                    <a:pt x="707" y="204"/>
                  </a:lnTo>
                  <a:lnTo>
                    <a:pt x="708" y="191"/>
                  </a:lnTo>
                  <a:lnTo>
                    <a:pt x="705" y="177"/>
                  </a:lnTo>
                  <a:lnTo>
                    <a:pt x="697" y="161"/>
                  </a:lnTo>
                  <a:lnTo>
                    <a:pt x="683" y="143"/>
                  </a:lnTo>
                  <a:lnTo>
                    <a:pt x="661" y="121"/>
                  </a:lnTo>
                  <a:lnTo>
                    <a:pt x="654" y="113"/>
                  </a:lnTo>
                  <a:lnTo>
                    <a:pt x="654" y="106"/>
                  </a:lnTo>
                  <a:lnTo>
                    <a:pt x="657" y="98"/>
                  </a:lnTo>
                  <a:lnTo>
                    <a:pt x="678" y="81"/>
                  </a:lnTo>
                  <a:lnTo>
                    <a:pt x="683" y="77"/>
                  </a:lnTo>
                  <a:lnTo>
                    <a:pt x="684" y="71"/>
                  </a:lnTo>
                  <a:lnTo>
                    <a:pt x="680" y="64"/>
                  </a:lnTo>
                  <a:lnTo>
                    <a:pt x="670" y="58"/>
                  </a:lnTo>
                  <a:lnTo>
                    <a:pt x="650" y="50"/>
                  </a:lnTo>
                  <a:lnTo>
                    <a:pt x="631" y="43"/>
                  </a:lnTo>
                  <a:lnTo>
                    <a:pt x="611" y="35"/>
                  </a:lnTo>
                  <a:lnTo>
                    <a:pt x="589" y="28"/>
                  </a:lnTo>
                  <a:lnTo>
                    <a:pt x="564" y="21"/>
                  </a:lnTo>
                  <a:lnTo>
                    <a:pt x="539" y="14"/>
                  </a:lnTo>
                  <a:lnTo>
                    <a:pt x="514" y="8"/>
                  </a:lnTo>
                  <a:lnTo>
                    <a:pt x="489" y="4"/>
                  </a:lnTo>
                  <a:lnTo>
                    <a:pt x="466" y="1"/>
                  </a:lnTo>
                  <a:lnTo>
                    <a:pt x="443" y="0"/>
                  </a:lnTo>
                  <a:lnTo>
                    <a:pt x="422" y="3"/>
                  </a:lnTo>
                  <a:lnTo>
                    <a:pt x="405" y="8"/>
                  </a:lnTo>
                  <a:lnTo>
                    <a:pt x="389" y="17"/>
                  </a:lnTo>
                  <a:lnTo>
                    <a:pt x="377" y="30"/>
                  </a:lnTo>
                  <a:lnTo>
                    <a:pt x="370" y="47"/>
                  </a:lnTo>
                  <a:lnTo>
                    <a:pt x="367" y="70"/>
                  </a:lnTo>
                  <a:lnTo>
                    <a:pt x="365" y="77"/>
                  </a:lnTo>
                  <a:lnTo>
                    <a:pt x="356" y="87"/>
                  </a:lnTo>
                  <a:lnTo>
                    <a:pt x="339" y="104"/>
                  </a:lnTo>
                  <a:lnTo>
                    <a:pt x="336" y="111"/>
                  </a:lnTo>
                </a:path>
              </a:pathLst>
            </a:cu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882" y="1076"/>
              <a:ext cx="453" cy="303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882" y="1379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882" y="1834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956" y="1481"/>
              <a:ext cx="108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04" y="0"/>
                </a:cxn>
                <a:cxn ang="0">
                  <a:pos x="104" y="17"/>
                </a:cxn>
                <a:cxn ang="0">
                  <a:pos x="20" y="17"/>
                </a:cxn>
                <a:cxn ang="0">
                  <a:pos x="20" y="61"/>
                </a:cxn>
                <a:cxn ang="0">
                  <a:pos x="99" y="61"/>
                </a:cxn>
                <a:cxn ang="0">
                  <a:pos x="99" y="78"/>
                </a:cxn>
                <a:cxn ang="0">
                  <a:pos x="20" y="78"/>
                </a:cxn>
                <a:cxn ang="0">
                  <a:pos x="20" y="127"/>
                </a:cxn>
                <a:cxn ang="0">
                  <a:pos x="108" y="127"/>
                </a:cxn>
                <a:cxn ang="0">
                  <a:pos x="108" y="144"/>
                </a:cxn>
                <a:cxn ang="0">
                  <a:pos x="0" y="144"/>
                </a:cxn>
              </a:cxnLst>
              <a:rect l="0" t="0" r="r" b="b"/>
              <a:pathLst>
                <a:path w="108" h="144">
                  <a:moveTo>
                    <a:pt x="0" y="14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99" y="61"/>
                  </a:lnTo>
                  <a:lnTo>
                    <a:pt x="99" y="78"/>
                  </a:lnTo>
                  <a:lnTo>
                    <a:pt x="20" y="78"/>
                  </a:lnTo>
                  <a:lnTo>
                    <a:pt x="20" y="127"/>
                  </a:lnTo>
                  <a:lnTo>
                    <a:pt x="108" y="127"/>
                  </a:lnTo>
                  <a:lnTo>
                    <a:pt x="108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052" y="1738"/>
              <a:ext cx="19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107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164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77" y="1379"/>
              <a:ext cx="303" cy="379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368" y="1494"/>
              <a:ext cx="115" cy="14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5" y="0"/>
                </a:cxn>
                <a:cxn ang="0">
                  <a:pos x="115" y="83"/>
                </a:cxn>
                <a:cxn ang="0">
                  <a:pos x="113" y="103"/>
                </a:cxn>
                <a:cxn ang="0">
                  <a:pos x="109" y="117"/>
                </a:cxn>
                <a:cxn ang="0">
                  <a:pos x="106" y="123"/>
                </a:cxn>
                <a:cxn ang="0">
                  <a:pos x="102" y="130"/>
                </a:cxn>
                <a:cxn ang="0">
                  <a:pos x="97" y="134"/>
                </a:cxn>
                <a:cxn ang="0">
                  <a:pos x="92" y="138"/>
                </a:cxn>
                <a:cxn ang="0">
                  <a:pos x="76" y="144"/>
                </a:cxn>
                <a:cxn ang="0">
                  <a:pos x="58" y="147"/>
                </a:cxn>
                <a:cxn ang="0">
                  <a:pos x="39" y="146"/>
                </a:cxn>
                <a:cxn ang="0">
                  <a:pos x="25" y="140"/>
                </a:cxn>
                <a:cxn ang="0">
                  <a:pos x="13" y="131"/>
                </a:cxn>
                <a:cxn ang="0">
                  <a:pos x="9" y="125"/>
                </a:cxn>
                <a:cxn ang="0">
                  <a:pos x="6" y="120"/>
                </a:cxn>
                <a:cxn ang="0">
                  <a:pos x="2" y="104"/>
                </a:cxn>
                <a:cxn ang="0">
                  <a:pos x="0" y="8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83"/>
                </a:cxn>
                <a:cxn ang="0">
                  <a:pos x="20" y="100"/>
                </a:cxn>
                <a:cxn ang="0">
                  <a:pos x="23" y="111"/>
                </a:cxn>
                <a:cxn ang="0">
                  <a:pos x="26" y="117"/>
                </a:cxn>
                <a:cxn ang="0">
                  <a:pos x="30" y="121"/>
                </a:cxn>
                <a:cxn ang="0">
                  <a:pos x="35" y="124"/>
                </a:cxn>
                <a:cxn ang="0">
                  <a:pos x="42" y="127"/>
                </a:cxn>
                <a:cxn ang="0">
                  <a:pos x="56" y="130"/>
                </a:cxn>
                <a:cxn ang="0">
                  <a:pos x="75" y="127"/>
                </a:cxn>
                <a:cxn ang="0">
                  <a:pos x="86" y="120"/>
                </a:cxn>
                <a:cxn ang="0">
                  <a:pos x="92" y="111"/>
                </a:cxn>
                <a:cxn ang="0">
                  <a:pos x="95" y="100"/>
                </a:cxn>
                <a:cxn ang="0">
                  <a:pos x="95" y="83"/>
                </a:cxn>
                <a:cxn ang="0">
                  <a:pos x="95" y="0"/>
                </a:cxn>
              </a:cxnLst>
              <a:rect l="0" t="0" r="r" b="b"/>
              <a:pathLst>
                <a:path w="115" h="147">
                  <a:moveTo>
                    <a:pt x="95" y="0"/>
                  </a:moveTo>
                  <a:lnTo>
                    <a:pt x="115" y="0"/>
                  </a:lnTo>
                  <a:lnTo>
                    <a:pt x="115" y="83"/>
                  </a:lnTo>
                  <a:lnTo>
                    <a:pt x="113" y="103"/>
                  </a:lnTo>
                  <a:lnTo>
                    <a:pt x="109" y="117"/>
                  </a:lnTo>
                  <a:lnTo>
                    <a:pt x="106" y="123"/>
                  </a:lnTo>
                  <a:lnTo>
                    <a:pt x="102" y="130"/>
                  </a:lnTo>
                  <a:lnTo>
                    <a:pt x="97" y="134"/>
                  </a:lnTo>
                  <a:lnTo>
                    <a:pt x="92" y="138"/>
                  </a:lnTo>
                  <a:lnTo>
                    <a:pt x="76" y="144"/>
                  </a:lnTo>
                  <a:lnTo>
                    <a:pt x="58" y="147"/>
                  </a:lnTo>
                  <a:lnTo>
                    <a:pt x="39" y="146"/>
                  </a:lnTo>
                  <a:lnTo>
                    <a:pt x="25" y="140"/>
                  </a:lnTo>
                  <a:lnTo>
                    <a:pt x="13" y="131"/>
                  </a:lnTo>
                  <a:lnTo>
                    <a:pt x="9" y="125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3"/>
                  </a:lnTo>
                  <a:lnTo>
                    <a:pt x="20" y="100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5" y="124"/>
                  </a:lnTo>
                  <a:lnTo>
                    <a:pt x="42" y="127"/>
                  </a:lnTo>
                  <a:lnTo>
                    <a:pt x="56" y="130"/>
                  </a:lnTo>
                  <a:lnTo>
                    <a:pt x="75" y="127"/>
                  </a:lnTo>
                  <a:lnTo>
                    <a:pt x="86" y="120"/>
                  </a:lnTo>
                  <a:lnTo>
                    <a:pt x="92" y="111"/>
                  </a:lnTo>
                  <a:lnTo>
                    <a:pt x="95" y="100"/>
                  </a:lnTo>
                  <a:lnTo>
                    <a:pt x="95" y="8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667" y="1519"/>
              <a:ext cx="95" cy="96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38" y="56"/>
                </a:cxn>
                <a:cxn ang="0">
                  <a:pos x="0" y="56"/>
                </a:cxn>
                <a:cxn ang="0">
                  <a:pos x="0" y="39"/>
                </a:cxn>
                <a:cxn ang="0">
                  <a:pos x="38" y="39"/>
                </a:cxn>
                <a:cxn ang="0">
                  <a:pos x="38" y="0"/>
                </a:cxn>
                <a:cxn ang="0">
                  <a:pos x="55" y="0"/>
                </a:cxn>
                <a:cxn ang="0">
                  <a:pos x="55" y="39"/>
                </a:cxn>
                <a:cxn ang="0">
                  <a:pos x="95" y="39"/>
                </a:cxn>
                <a:cxn ang="0">
                  <a:pos x="95" y="56"/>
                </a:cxn>
                <a:cxn ang="0">
                  <a:pos x="55" y="56"/>
                </a:cxn>
                <a:cxn ang="0">
                  <a:pos x="55" y="96"/>
                </a:cxn>
                <a:cxn ang="0">
                  <a:pos x="38" y="96"/>
                </a:cxn>
              </a:cxnLst>
              <a:rect l="0" t="0" r="r" b="b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422" y="1519"/>
              <a:ext cx="96" cy="96"/>
            </a:xfrm>
            <a:custGeom>
              <a:avLst/>
              <a:gdLst/>
              <a:ahLst/>
              <a:cxnLst>
                <a:cxn ang="0">
                  <a:pos x="39" y="96"/>
                </a:cxn>
                <a:cxn ang="0">
                  <a:pos x="39" y="56"/>
                </a:cxn>
                <a:cxn ang="0">
                  <a:pos x="0" y="56"/>
                </a:cxn>
                <a:cxn ang="0">
                  <a:pos x="0" y="39"/>
                </a:cxn>
                <a:cxn ang="0">
                  <a:pos x="39" y="39"/>
                </a:cxn>
                <a:cxn ang="0">
                  <a:pos x="39" y="0"/>
                </a:cxn>
                <a:cxn ang="0">
                  <a:pos x="56" y="0"/>
                </a:cxn>
                <a:cxn ang="0">
                  <a:pos x="56" y="39"/>
                </a:cxn>
                <a:cxn ang="0">
                  <a:pos x="96" y="39"/>
                </a:cxn>
                <a:cxn ang="0">
                  <a:pos x="96" y="56"/>
                </a:cxn>
                <a:cxn ang="0">
                  <a:pos x="56" y="56"/>
                </a:cxn>
                <a:cxn ang="0">
                  <a:pos x="56" y="96"/>
                </a:cxn>
                <a:cxn ang="0">
                  <a:pos x="39" y="96"/>
                </a:cxn>
              </a:cxnLst>
              <a:rect l="0" t="0" r="r" b="b"/>
              <a:pathLst>
                <a:path w="96" h="96">
                  <a:moveTo>
                    <a:pt x="39" y="96"/>
                  </a:moveTo>
                  <a:lnTo>
                    <a:pt x="39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9" y="39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56" y="39"/>
                  </a:lnTo>
                  <a:lnTo>
                    <a:pt x="96" y="39"/>
                  </a:lnTo>
                  <a:lnTo>
                    <a:pt x="96" y="56"/>
                  </a:lnTo>
                  <a:lnTo>
                    <a:pt x="56" y="56"/>
                  </a:lnTo>
                  <a:lnTo>
                    <a:pt x="56" y="96"/>
                  </a:lnTo>
                  <a:lnTo>
                    <a:pt x="39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470" y="1549"/>
              <a:ext cx="77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2543" y="1517"/>
              <a:ext cx="77" cy="77"/>
            </a:xfrm>
            <a:custGeom>
              <a:avLst/>
              <a:gdLst/>
              <a:ahLst/>
              <a:cxnLst>
                <a:cxn ang="0">
                  <a:pos x="77" y="38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77" y="38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2900" y="1494"/>
              <a:ext cx="96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5" y="60"/>
                </a:cxn>
                <a:cxn ang="0">
                  <a:pos x="15" y="113"/>
                </a:cxn>
                <a:cxn ang="0">
                  <a:pos x="0" y="113"/>
                </a:cxn>
              </a:cxnLst>
              <a:rect l="0" t="0" r="r" b="b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014" y="1582"/>
              <a:ext cx="41" cy="56"/>
            </a:xfrm>
            <a:custGeom>
              <a:avLst/>
              <a:gdLst/>
              <a:ahLst/>
              <a:cxnLst>
                <a:cxn ang="0">
                  <a:pos x="41" y="49"/>
                </a:cxn>
                <a:cxn ang="0">
                  <a:pos x="41" y="56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5" y="43"/>
                </a:cxn>
                <a:cxn ang="0">
                  <a:pos x="8" y="40"/>
                </a:cxn>
                <a:cxn ang="0">
                  <a:pos x="11" y="39"/>
                </a:cxn>
                <a:cxn ang="0">
                  <a:pos x="15" y="35"/>
                </a:cxn>
                <a:cxn ang="0">
                  <a:pos x="21" y="30"/>
                </a:cxn>
                <a:cxn ang="0">
                  <a:pos x="25" y="26"/>
                </a:cxn>
                <a:cxn ang="0">
                  <a:pos x="30" y="23"/>
                </a:cxn>
                <a:cxn ang="0">
                  <a:pos x="32" y="19"/>
                </a:cxn>
                <a:cxn ang="0">
                  <a:pos x="32" y="12"/>
                </a:cxn>
                <a:cxn ang="0">
                  <a:pos x="30" y="9"/>
                </a:cxn>
                <a:cxn ang="0">
                  <a:pos x="24" y="6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2" y="9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8" y="16"/>
                </a:cxn>
                <a:cxn ang="0">
                  <a:pos x="1" y="16"/>
                </a:cxn>
                <a:cxn ang="0">
                  <a:pos x="4" y="8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7" y="0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8" y="8"/>
                </a:cxn>
                <a:cxn ang="0">
                  <a:pos x="40" y="12"/>
                </a:cxn>
                <a:cxn ang="0">
                  <a:pos x="41" y="15"/>
                </a:cxn>
                <a:cxn ang="0">
                  <a:pos x="40" y="19"/>
                </a:cxn>
                <a:cxn ang="0">
                  <a:pos x="40" y="22"/>
                </a:cxn>
                <a:cxn ang="0">
                  <a:pos x="37" y="25"/>
                </a:cxn>
                <a:cxn ang="0">
                  <a:pos x="34" y="29"/>
                </a:cxn>
                <a:cxn ang="0">
                  <a:pos x="31" y="32"/>
                </a:cxn>
                <a:cxn ang="0">
                  <a:pos x="27" y="35"/>
                </a:cxn>
                <a:cxn ang="0">
                  <a:pos x="22" y="39"/>
                </a:cxn>
                <a:cxn ang="0">
                  <a:pos x="18" y="42"/>
                </a:cxn>
                <a:cxn ang="0">
                  <a:pos x="14" y="46"/>
                </a:cxn>
                <a:cxn ang="0">
                  <a:pos x="11" y="48"/>
                </a:cxn>
                <a:cxn ang="0">
                  <a:pos x="10" y="49"/>
                </a:cxn>
                <a:cxn ang="0">
                  <a:pos x="41" y="49"/>
                </a:cxn>
              </a:cxnLst>
              <a:rect l="0" t="0" r="r" b="b"/>
              <a:pathLst>
                <a:path w="41" h="56">
                  <a:moveTo>
                    <a:pt x="41" y="49"/>
                  </a:moveTo>
                  <a:lnTo>
                    <a:pt x="41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5" y="26"/>
                  </a:lnTo>
                  <a:lnTo>
                    <a:pt x="30" y="23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0" y="9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1" y="16"/>
                  </a:lnTo>
                  <a:lnTo>
                    <a:pt x="4" y="8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5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1" y="15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4" y="29"/>
                  </a:lnTo>
                  <a:lnTo>
                    <a:pt x="31" y="32"/>
                  </a:lnTo>
                  <a:lnTo>
                    <a:pt x="27" y="35"/>
                  </a:lnTo>
                  <a:lnTo>
                    <a:pt x="22" y="39"/>
                  </a:lnTo>
                  <a:lnTo>
                    <a:pt x="18" y="42"/>
                  </a:lnTo>
                  <a:lnTo>
                    <a:pt x="14" y="46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734" y="1416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2900" y="1115"/>
              <a:ext cx="96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5" y="60"/>
                </a:cxn>
                <a:cxn ang="0">
                  <a:pos x="15" y="113"/>
                </a:cxn>
                <a:cxn ang="0">
                  <a:pos x="0" y="113"/>
                </a:cxn>
              </a:cxnLst>
              <a:rect l="0" t="0" r="r" b="b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021" y="1203"/>
              <a:ext cx="23" cy="56"/>
            </a:xfrm>
            <a:custGeom>
              <a:avLst/>
              <a:gdLst/>
              <a:ahLst/>
              <a:cxnLst>
                <a:cxn ang="0">
                  <a:pos x="23" y="56"/>
                </a:cxn>
                <a:cxn ang="0">
                  <a:pos x="14" y="56"/>
                </a:cxn>
                <a:cxn ang="0">
                  <a:pos x="14" y="12"/>
                </a:cxn>
                <a:cxn ang="0">
                  <a:pos x="11" y="15"/>
                </a:cxn>
                <a:cxn ang="0">
                  <a:pos x="7" y="17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5" y="10"/>
                </a:cxn>
                <a:cxn ang="0">
                  <a:pos x="10" y="7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56"/>
                </a:cxn>
              </a:cxnLst>
              <a:rect l="0" t="0" r="r" b="b"/>
              <a:pathLst>
                <a:path w="23" h="56">
                  <a:moveTo>
                    <a:pt x="23" y="56"/>
                  </a:moveTo>
                  <a:lnTo>
                    <a:pt x="14" y="56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734" y="1037"/>
              <a:ext cx="454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2734" y="1037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2900" y="1949"/>
              <a:ext cx="96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5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96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5" y="60"/>
                </a:cxn>
                <a:cxn ang="0">
                  <a:pos x="15" y="113"/>
                </a:cxn>
                <a:cxn ang="0">
                  <a:pos x="0" y="113"/>
                </a:cxn>
              </a:cxnLst>
              <a:rect l="0" t="0" r="r" b="b"/>
              <a:pathLst>
                <a:path w="96" h="113">
                  <a:moveTo>
                    <a:pt x="0" y="1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5" y="60"/>
                  </a:lnTo>
                  <a:lnTo>
                    <a:pt x="15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3016" y="2052"/>
              <a:ext cx="38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7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5" y="4"/>
                </a:cxn>
                <a:cxn ang="0">
                  <a:pos x="36" y="7"/>
                </a:cxn>
                <a:cxn ang="0">
                  <a:pos x="36" y="11"/>
                </a:cxn>
                <a:cxn ang="0">
                  <a:pos x="38" y="12"/>
                </a:cxn>
                <a:cxn ang="0">
                  <a:pos x="38" y="41"/>
                </a:cxn>
                <a:cxn ang="0">
                  <a:pos x="29" y="4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5" y="7"/>
                </a:cxn>
                <a:cxn ang="0">
                  <a:pos x="23" y="5"/>
                </a:cxn>
                <a:cxn ang="0">
                  <a:pos x="20" y="5"/>
                </a:cxn>
                <a:cxn ang="0">
                  <a:pos x="12" y="8"/>
                </a:cxn>
                <a:cxn ang="0">
                  <a:pos x="9" y="14"/>
                </a:cxn>
                <a:cxn ang="0">
                  <a:pos x="8" y="18"/>
                </a:cxn>
                <a:cxn ang="0">
                  <a:pos x="8" y="41"/>
                </a:cxn>
                <a:cxn ang="0">
                  <a:pos x="0" y="41"/>
                </a:cxn>
              </a:cxnLst>
              <a:rect l="0" t="0" r="r" b="b"/>
              <a:pathLst>
                <a:path w="38" h="41">
                  <a:moveTo>
                    <a:pt x="0" y="4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8" y="7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8" y="12"/>
                  </a:lnTo>
                  <a:lnTo>
                    <a:pt x="38" y="41"/>
                  </a:lnTo>
                  <a:lnTo>
                    <a:pt x="29" y="41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2" y="8"/>
                  </a:lnTo>
                  <a:lnTo>
                    <a:pt x="9" y="14"/>
                  </a:lnTo>
                  <a:lnTo>
                    <a:pt x="8" y="18"/>
                  </a:lnTo>
                  <a:lnTo>
                    <a:pt x="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734" y="1871"/>
              <a:ext cx="454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734" y="1871"/>
              <a:ext cx="454" cy="305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904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959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016" y="1777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3567" y="1037"/>
              <a:ext cx="756" cy="1198"/>
            </a:xfrm>
            <a:custGeom>
              <a:avLst/>
              <a:gdLst/>
              <a:ahLst/>
              <a:cxnLst>
                <a:cxn ang="0">
                  <a:pos x="312" y="120"/>
                </a:cxn>
                <a:cxn ang="0">
                  <a:pos x="251" y="153"/>
                </a:cxn>
                <a:cxn ang="0">
                  <a:pos x="188" y="193"/>
                </a:cxn>
                <a:cxn ang="0">
                  <a:pos x="150" y="233"/>
                </a:cxn>
                <a:cxn ang="0">
                  <a:pos x="165" y="266"/>
                </a:cxn>
                <a:cxn ang="0">
                  <a:pos x="188" y="305"/>
                </a:cxn>
                <a:cxn ang="0">
                  <a:pos x="165" y="335"/>
                </a:cxn>
                <a:cxn ang="0">
                  <a:pos x="91" y="361"/>
                </a:cxn>
                <a:cxn ang="0">
                  <a:pos x="60" y="401"/>
                </a:cxn>
                <a:cxn ang="0">
                  <a:pos x="67" y="445"/>
                </a:cxn>
                <a:cxn ang="0">
                  <a:pos x="87" y="492"/>
                </a:cxn>
                <a:cxn ang="0">
                  <a:pos x="93" y="532"/>
                </a:cxn>
                <a:cxn ang="0">
                  <a:pos x="61" y="561"/>
                </a:cxn>
                <a:cxn ang="0">
                  <a:pos x="23" y="595"/>
                </a:cxn>
                <a:cxn ang="0">
                  <a:pos x="34" y="643"/>
                </a:cxn>
                <a:cxn ang="0">
                  <a:pos x="77" y="694"/>
                </a:cxn>
                <a:cxn ang="0">
                  <a:pos x="147" y="757"/>
                </a:cxn>
                <a:cxn ang="0">
                  <a:pos x="180" y="791"/>
                </a:cxn>
                <a:cxn ang="0">
                  <a:pos x="154" y="803"/>
                </a:cxn>
                <a:cxn ang="0">
                  <a:pos x="74" y="840"/>
                </a:cxn>
                <a:cxn ang="0">
                  <a:pos x="24" y="876"/>
                </a:cxn>
                <a:cxn ang="0">
                  <a:pos x="11" y="900"/>
                </a:cxn>
                <a:cxn ang="0">
                  <a:pos x="4" y="959"/>
                </a:cxn>
                <a:cxn ang="0">
                  <a:pos x="0" y="987"/>
                </a:cxn>
                <a:cxn ang="0">
                  <a:pos x="26" y="1037"/>
                </a:cxn>
                <a:cxn ang="0">
                  <a:pos x="88" y="1098"/>
                </a:cxn>
                <a:cxn ang="0">
                  <a:pos x="182" y="1165"/>
                </a:cxn>
                <a:cxn ang="0">
                  <a:pos x="234" y="1191"/>
                </a:cxn>
                <a:cxn ang="0">
                  <a:pos x="298" y="1198"/>
                </a:cxn>
                <a:cxn ang="0">
                  <a:pos x="353" y="1179"/>
                </a:cxn>
                <a:cxn ang="0">
                  <a:pos x="378" y="1125"/>
                </a:cxn>
                <a:cxn ang="0">
                  <a:pos x="403" y="1119"/>
                </a:cxn>
                <a:cxn ang="0">
                  <a:pos x="463" y="1115"/>
                </a:cxn>
                <a:cxn ang="0">
                  <a:pos x="550" y="1100"/>
                </a:cxn>
                <a:cxn ang="0">
                  <a:pos x="584" y="1076"/>
                </a:cxn>
                <a:cxn ang="0">
                  <a:pos x="565" y="1019"/>
                </a:cxn>
                <a:cxn ang="0">
                  <a:pos x="580" y="992"/>
                </a:cxn>
                <a:cxn ang="0">
                  <a:pos x="620" y="976"/>
                </a:cxn>
                <a:cxn ang="0">
                  <a:pos x="686" y="954"/>
                </a:cxn>
                <a:cxn ang="0">
                  <a:pos x="720" y="923"/>
                </a:cxn>
                <a:cxn ang="0">
                  <a:pos x="721" y="866"/>
                </a:cxn>
                <a:cxn ang="0">
                  <a:pos x="683" y="780"/>
                </a:cxn>
                <a:cxn ang="0">
                  <a:pos x="650" y="726"/>
                </a:cxn>
                <a:cxn ang="0">
                  <a:pos x="642" y="688"/>
                </a:cxn>
                <a:cxn ang="0">
                  <a:pos x="664" y="645"/>
                </a:cxn>
                <a:cxn ang="0">
                  <a:pos x="724" y="574"/>
                </a:cxn>
                <a:cxn ang="0">
                  <a:pos x="756" y="477"/>
                </a:cxn>
                <a:cxn ang="0">
                  <a:pos x="736" y="377"/>
                </a:cxn>
                <a:cxn ang="0">
                  <a:pos x="681" y="305"/>
                </a:cxn>
                <a:cxn ang="0">
                  <a:pos x="671" y="268"/>
                </a:cxn>
                <a:cxn ang="0">
                  <a:pos x="696" y="228"/>
                </a:cxn>
                <a:cxn ang="0">
                  <a:pos x="707" y="192"/>
                </a:cxn>
                <a:cxn ang="0">
                  <a:pos x="683" y="142"/>
                </a:cxn>
                <a:cxn ang="0">
                  <a:pos x="653" y="105"/>
                </a:cxn>
                <a:cxn ang="0">
                  <a:pos x="670" y="88"/>
                </a:cxn>
                <a:cxn ang="0">
                  <a:pos x="683" y="70"/>
                </a:cxn>
                <a:cxn ang="0">
                  <a:pos x="632" y="43"/>
                </a:cxn>
                <a:cxn ang="0">
                  <a:pos x="565" y="22"/>
                </a:cxn>
                <a:cxn ang="0">
                  <a:pos x="489" y="3"/>
                </a:cxn>
                <a:cxn ang="0">
                  <a:pos x="421" y="3"/>
                </a:cxn>
                <a:cxn ang="0">
                  <a:pos x="376" y="30"/>
                </a:cxn>
                <a:cxn ang="0">
                  <a:pos x="363" y="78"/>
                </a:cxn>
                <a:cxn ang="0">
                  <a:pos x="339" y="103"/>
                </a:cxn>
              </a:cxnLst>
              <a:rect l="0" t="0" r="r" b="b"/>
              <a:pathLst>
                <a:path w="756" h="1198">
                  <a:moveTo>
                    <a:pt x="336" y="110"/>
                  </a:moveTo>
                  <a:lnTo>
                    <a:pt x="326" y="115"/>
                  </a:lnTo>
                  <a:lnTo>
                    <a:pt x="312" y="120"/>
                  </a:lnTo>
                  <a:lnTo>
                    <a:pt x="294" y="129"/>
                  </a:lnTo>
                  <a:lnTo>
                    <a:pt x="274" y="140"/>
                  </a:lnTo>
                  <a:lnTo>
                    <a:pt x="251" y="153"/>
                  </a:lnTo>
                  <a:lnTo>
                    <a:pt x="229" y="166"/>
                  </a:lnTo>
                  <a:lnTo>
                    <a:pt x="208" y="181"/>
                  </a:lnTo>
                  <a:lnTo>
                    <a:pt x="188" y="193"/>
                  </a:lnTo>
                  <a:lnTo>
                    <a:pt x="171" y="208"/>
                  </a:lnTo>
                  <a:lnTo>
                    <a:pt x="158" y="222"/>
                  </a:lnTo>
                  <a:lnTo>
                    <a:pt x="150" y="233"/>
                  </a:lnTo>
                  <a:lnTo>
                    <a:pt x="148" y="245"/>
                  </a:lnTo>
                  <a:lnTo>
                    <a:pt x="152" y="254"/>
                  </a:lnTo>
                  <a:lnTo>
                    <a:pt x="165" y="266"/>
                  </a:lnTo>
                  <a:lnTo>
                    <a:pt x="177" y="279"/>
                  </a:lnTo>
                  <a:lnTo>
                    <a:pt x="184" y="292"/>
                  </a:lnTo>
                  <a:lnTo>
                    <a:pt x="188" y="305"/>
                  </a:lnTo>
                  <a:lnTo>
                    <a:pt x="185" y="316"/>
                  </a:lnTo>
                  <a:lnTo>
                    <a:pt x="180" y="326"/>
                  </a:lnTo>
                  <a:lnTo>
                    <a:pt x="165" y="335"/>
                  </a:lnTo>
                  <a:lnTo>
                    <a:pt x="145" y="341"/>
                  </a:lnTo>
                  <a:lnTo>
                    <a:pt x="114" y="349"/>
                  </a:lnTo>
                  <a:lnTo>
                    <a:pt x="91" y="361"/>
                  </a:lnTo>
                  <a:lnTo>
                    <a:pt x="75" y="372"/>
                  </a:lnTo>
                  <a:lnTo>
                    <a:pt x="65" y="387"/>
                  </a:lnTo>
                  <a:lnTo>
                    <a:pt x="60" y="401"/>
                  </a:lnTo>
                  <a:lnTo>
                    <a:pt x="60" y="415"/>
                  </a:lnTo>
                  <a:lnTo>
                    <a:pt x="63" y="431"/>
                  </a:lnTo>
                  <a:lnTo>
                    <a:pt x="67" y="445"/>
                  </a:lnTo>
                  <a:lnTo>
                    <a:pt x="74" y="461"/>
                  </a:lnTo>
                  <a:lnTo>
                    <a:pt x="80" y="477"/>
                  </a:lnTo>
                  <a:lnTo>
                    <a:pt x="87" y="492"/>
                  </a:lnTo>
                  <a:lnTo>
                    <a:pt x="91" y="507"/>
                  </a:lnTo>
                  <a:lnTo>
                    <a:pt x="94" y="520"/>
                  </a:lnTo>
                  <a:lnTo>
                    <a:pt x="93" y="532"/>
                  </a:lnTo>
                  <a:lnTo>
                    <a:pt x="88" y="544"/>
                  </a:lnTo>
                  <a:lnTo>
                    <a:pt x="77" y="553"/>
                  </a:lnTo>
                  <a:lnTo>
                    <a:pt x="61" y="561"/>
                  </a:lnTo>
                  <a:lnTo>
                    <a:pt x="41" y="571"/>
                  </a:lnTo>
                  <a:lnTo>
                    <a:pt x="28" y="582"/>
                  </a:lnTo>
                  <a:lnTo>
                    <a:pt x="23" y="595"/>
                  </a:lnTo>
                  <a:lnTo>
                    <a:pt x="21" y="611"/>
                  </a:lnTo>
                  <a:lnTo>
                    <a:pt x="26" y="627"/>
                  </a:lnTo>
                  <a:lnTo>
                    <a:pt x="34" y="643"/>
                  </a:lnTo>
                  <a:lnTo>
                    <a:pt x="47" y="660"/>
                  </a:lnTo>
                  <a:lnTo>
                    <a:pt x="61" y="677"/>
                  </a:lnTo>
                  <a:lnTo>
                    <a:pt x="77" y="694"/>
                  </a:lnTo>
                  <a:lnTo>
                    <a:pt x="95" y="711"/>
                  </a:lnTo>
                  <a:lnTo>
                    <a:pt x="113" y="728"/>
                  </a:lnTo>
                  <a:lnTo>
                    <a:pt x="147" y="757"/>
                  </a:lnTo>
                  <a:lnTo>
                    <a:pt x="160" y="771"/>
                  </a:lnTo>
                  <a:lnTo>
                    <a:pt x="171" y="781"/>
                  </a:lnTo>
                  <a:lnTo>
                    <a:pt x="180" y="791"/>
                  </a:lnTo>
                  <a:lnTo>
                    <a:pt x="177" y="793"/>
                  </a:lnTo>
                  <a:lnTo>
                    <a:pt x="167" y="797"/>
                  </a:lnTo>
                  <a:lnTo>
                    <a:pt x="154" y="803"/>
                  </a:lnTo>
                  <a:lnTo>
                    <a:pt x="135" y="810"/>
                  </a:lnTo>
                  <a:lnTo>
                    <a:pt x="117" y="820"/>
                  </a:lnTo>
                  <a:lnTo>
                    <a:pt x="74" y="840"/>
                  </a:lnTo>
                  <a:lnTo>
                    <a:pt x="55" y="853"/>
                  </a:lnTo>
                  <a:lnTo>
                    <a:pt x="37" y="864"/>
                  </a:lnTo>
                  <a:lnTo>
                    <a:pt x="24" y="876"/>
                  </a:lnTo>
                  <a:lnTo>
                    <a:pt x="14" y="886"/>
                  </a:lnTo>
                  <a:lnTo>
                    <a:pt x="11" y="896"/>
                  </a:lnTo>
                  <a:lnTo>
                    <a:pt x="11" y="900"/>
                  </a:lnTo>
                  <a:lnTo>
                    <a:pt x="10" y="910"/>
                  </a:lnTo>
                  <a:lnTo>
                    <a:pt x="7" y="924"/>
                  </a:lnTo>
                  <a:lnTo>
                    <a:pt x="4" y="959"/>
                  </a:lnTo>
                  <a:lnTo>
                    <a:pt x="1" y="973"/>
                  </a:lnTo>
                  <a:lnTo>
                    <a:pt x="0" y="983"/>
                  </a:lnTo>
                  <a:lnTo>
                    <a:pt x="0" y="987"/>
                  </a:lnTo>
                  <a:lnTo>
                    <a:pt x="3" y="1002"/>
                  </a:lnTo>
                  <a:lnTo>
                    <a:pt x="11" y="1019"/>
                  </a:lnTo>
                  <a:lnTo>
                    <a:pt x="26" y="1037"/>
                  </a:lnTo>
                  <a:lnTo>
                    <a:pt x="43" y="1056"/>
                  </a:lnTo>
                  <a:lnTo>
                    <a:pt x="64" y="1077"/>
                  </a:lnTo>
                  <a:lnTo>
                    <a:pt x="88" y="1098"/>
                  </a:lnTo>
                  <a:lnTo>
                    <a:pt x="137" y="1135"/>
                  </a:lnTo>
                  <a:lnTo>
                    <a:pt x="161" y="1152"/>
                  </a:lnTo>
                  <a:lnTo>
                    <a:pt x="182" y="1165"/>
                  </a:lnTo>
                  <a:lnTo>
                    <a:pt x="199" y="1176"/>
                  </a:lnTo>
                  <a:lnTo>
                    <a:pt x="214" y="1183"/>
                  </a:lnTo>
                  <a:lnTo>
                    <a:pt x="234" y="1191"/>
                  </a:lnTo>
                  <a:lnTo>
                    <a:pt x="254" y="1196"/>
                  </a:lnTo>
                  <a:lnTo>
                    <a:pt x="276" y="1198"/>
                  </a:lnTo>
                  <a:lnTo>
                    <a:pt x="298" y="1198"/>
                  </a:lnTo>
                  <a:lnTo>
                    <a:pt x="319" y="1195"/>
                  </a:lnTo>
                  <a:lnTo>
                    <a:pt x="338" y="1189"/>
                  </a:lnTo>
                  <a:lnTo>
                    <a:pt x="353" y="1179"/>
                  </a:lnTo>
                  <a:lnTo>
                    <a:pt x="366" y="1165"/>
                  </a:lnTo>
                  <a:lnTo>
                    <a:pt x="375" y="1148"/>
                  </a:lnTo>
                  <a:lnTo>
                    <a:pt x="378" y="1125"/>
                  </a:lnTo>
                  <a:lnTo>
                    <a:pt x="381" y="1122"/>
                  </a:lnTo>
                  <a:lnTo>
                    <a:pt x="391" y="1120"/>
                  </a:lnTo>
                  <a:lnTo>
                    <a:pt x="403" y="1119"/>
                  </a:lnTo>
                  <a:lnTo>
                    <a:pt x="422" y="1118"/>
                  </a:lnTo>
                  <a:lnTo>
                    <a:pt x="442" y="1116"/>
                  </a:lnTo>
                  <a:lnTo>
                    <a:pt x="463" y="1115"/>
                  </a:lnTo>
                  <a:lnTo>
                    <a:pt x="509" y="1109"/>
                  </a:lnTo>
                  <a:lnTo>
                    <a:pt x="530" y="1106"/>
                  </a:lnTo>
                  <a:lnTo>
                    <a:pt x="550" y="1100"/>
                  </a:lnTo>
                  <a:lnTo>
                    <a:pt x="566" y="1095"/>
                  </a:lnTo>
                  <a:lnTo>
                    <a:pt x="577" y="1086"/>
                  </a:lnTo>
                  <a:lnTo>
                    <a:pt x="584" y="1076"/>
                  </a:lnTo>
                  <a:lnTo>
                    <a:pt x="584" y="1063"/>
                  </a:lnTo>
                  <a:lnTo>
                    <a:pt x="569" y="1032"/>
                  </a:lnTo>
                  <a:lnTo>
                    <a:pt x="565" y="1019"/>
                  </a:lnTo>
                  <a:lnTo>
                    <a:pt x="566" y="1007"/>
                  </a:lnTo>
                  <a:lnTo>
                    <a:pt x="570" y="999"/>
                  </a:lnTo>
                  <a:lnTo>
                    <a:pt x="580" y="992"/>
                  </a:lnTo>
                  <a:lnTo>
                    <a:pt x="592" y="986"/>
                  </a:lnTo>
                  <a:lnTo>
                    <a:pt x="604" y="980"/>
                  </a:lnTo>
                  <a:lnTo>
                    <a:pt x="620" y="976"/>
                  </a:lnTo>
                  <a:lnTo>
                    <a:pt x="637" y="972"/>
                  </a:lnTo>
                  <a:lnTo>
                    <a:pt x="654" y="966"/>
                  </a:lnTo>
                  <a:lnTo>
                    <a:pt x="686" y="954"/>
                  </a:lnTo>
                  <a:lnTo>
                    <a:pt x="700" y="946"/>
                  </a:lnTo>
                  <a:lnTo>
                    <a:pt x="711" y="936"/>
                  </a:lnTo>
                  <a:lnTo>
                    <a:pt x="720" y="923"/>
                  </a:lnTo>
                  <a:lnTo>
                    <a:pt x="724" y="907"/>
                  </a:lnTo>
                  <a:lnTo>
                    <a:pt x="726" y="887"/>
                  </a:lnTo>
                  <a:lnTo>
                    <a:pt x="721" y="866"/>
                  </a:lnTo>
                  <a:lnTo>
                    <a:pt x="711" y="839"/>
                  </a:lnTo>
                  <a:lnTo>
                    <a:pt x="697" y="807"/>
                  </a:lnTo>
                  <a:lnTo>
                    <a:pt x="683" y="780"/>
                  </a:lnTo>
                  <a:lnTo>
                    <a:pt x="670" y="758"/>
                  </a:lnTo>
                  <a:lnTo>
                    <a:pt x="660" y="741"/>
                  </a:lnTo>
                  <a:lnTo>
                    <a:pt x="650" y="726"/>
                  </a:lnTo>
                  <a:lnTo>
                    <a:pt x="644" y="713"/>
                  </a:lnTo>
                  <a:lnTo>
                    <a:pt x="642" y="700"/>
                  </a:lnTo>
                  <a:lnTo>
                    <a:pt x="642" y="688"/>
                  </a:lnTo>
                  <a:lnTo>
                    <a:pt x="644" y="675"/>
                  </a:lnTo>
                  <a:lnTo>
                    <a:pt x="652" y="663"/>
                  </a:lnTo>
                  <a:lnTo>
                    <a:pt x="664" y="645"/>
                  </a:lnTo>
                  <a:lnTo>
                    <a:pt x="681" y="625"/>
                  </a:lnTo>
                  <a:lnTo>
                    <a:pt x="703" y="601"/>
                  </a:lnTo>
                  <a:lnTo>
                    <a:pt x="724" y="574"/>
                  </a:lnTo>
                  <a:lnTo>
                    <a:pt x="740" y="544"/>
                  </a:lnTo>
                  <a:lnTo>
                    <a:pt x="750" y="511"/>
                  </a:lnTo>
                  <a:lnTo>
                    <a:pt x="756" y="477"/>
                  </a:lnTo>
                  <a:lnTo>
                    <a:pt x="754" y="442"/>
                  </a:lnTo>
                  <a:lnTo>
                    <a:pt x="748" y="408"/>
                  </a:lnTo>
                  <a:lnTo>
                    <a:pt x="736" y="377"/>
                  </a:lnTo>
                  <a:lnTo>
                    <a:pt x="719" y="347"/>
                  </a:lnTo>
                  <a:lnTo>
                    <a:pt x="696" y="321"/>
                  </a:lnTo>
                  <a:lnTo>
                    <a:pt x="681" y="305"/>
                  </a:lnTo>
                  <a:lnTo>
                    <a:pt x="673" y="292"/>
                  </a:lnTo>
                  <a:lnTo>
                    <a:pt x="670" y="279"/>
                  </a:lnTo>
                  <a:lnTo>
                    <a:pt x="671" y="268"/>
                  </a:lnTo>
                  <a:lnTo>
                    <a:pt x="676" y="258"/>
                  </a:lnTo>
                  <a:lnTo>
                    <a:pt x="681" y="248"/>
                  </a:lnTo>
                  <a:lnTo>
                    <a:pt x="696" y="228"/>
                  </a:lnTo>
                  <a:lnTo>
                    <a:pt x="703" y="216"/>
                  </a:lnTo>
                  <a:lnTo>
                    <a:pt x="707" y="205"/>
                  </a:lnTo>
                  <a:lnTo>
                    <a:pt x="707" y="192"/>
                  </a:lnTo>
                  <a:lnTo>
                    <a:pt x="704" y="176"/>
                  </a:lnTo>
                  <a:lnTo>
                    <a:pt x="697" y="161"/>
                  </a:lnTo>
                  <a:lnTo>
                    <a:pt x="683" y="142"/>
                  </a:lnTo>
                  <a:lnTo>
                    <a:pt x="661" y="120"/>
                  </a:lnTo>
                  <a:lnTo>
                    <a:pt x="654" y="112"/>
                  </a:lnTo>
                  <a:lnTo>
                    <a:pt x="653" y="105"/>
                  </a:lnTo>
                  <a:lnTo>
                    <a:pt x="657" y="99"/>
                  </a:lnTo>
                  <a:lnTo>
                    <a:pt x="663" y="92"/>
                  </a:lnTo>
                  <a:lnTo>
                    <a:pt x="670" y="88"/>
                  </a:lnTo>
                  <a:lnTo>
                    <a:pt x="677" y="82"/>
                  </a:lnTo>
                  <a:lnTo>
                    <a:pt x="683" y="76"/>
                  </a:lnTo>
                  <a:lnTo>
                    <a:pt x="683" y="70"/>
                  </a:lnTo>
                  <a:lnTo>
                    <a:pt x="680" y="65"/>
                  </a:lnTo>
                  <a:lnTo>
                    <a:pt x="669" y="58"/>
                  </a:lnTo>
                  <a:lnTo>
                    <a:pt x="632" y="43"/>
                  </a:lnTo>
                  <a:lnTo>
                    <a:pt x="612" y="36"/>
                  </a:lnTo>
                  <a:lnTo>
                    <a:pt x="589" y="29"/>
                  </a:lnTo>
                  <a:lnTo>
                    <a:pt x="565" y="22"/>
                  </a:lnTo>
                  <a:lnTo>
                    <a:pt x="539" y="15"/>
                  </a:lnTo>
                  <a:lnTo>
                    <a:pt x="513" y="9"/>
                  </a:lnTo>
                  <a:lnTo>
                    <a:pt x="489" y="3"/>
                  </a:lnTo>
                  <a:lnTo>
                    <a:pt x="465" y="0"/>
                  </a:lnTo>
                  <a:lnTo>
                    <a:pt x="442" y="0"/>
                  </a:lnTo>
                  <a:lnTo>
                    <a:pt x="421" y="3"/>
                  </a:lnTo>
                  <a:lnTo>
                    <a:pt x="403" y="7"/>
                  </a:lnTo>
                  <a:lnTo>
                    <a:pt x="388" y="17"/>
                  </a:lnTo>
                  <a:lnTo>
                    <a:pt x="376" y="30"/>
                  </a:lnTo>
                  <a:lnTo>
                    <a:pt x="369" y="47"/>
                  </a:lnTo>
                  <a:lnTo>
                    <a:pt x="366" y="70"/>
                  </a:lnTo>
                  <a:lnTo>
                    <a:pt x="363" y="78"/>
                  </a:lnTo>
                  <a:lnTo>
                    <a:pt x="356" y="86"/>
                  </a:lnTo>
                  <a:lnTo>
                    <a:pt x="346" y="95"/>
                  </a:lnTo>
                  <a:lnTo>
                    <a:pt x="339" y="103"/>
                  </a:lnTo>
                  <a:lnTo>
                    <a:pt x="336" y="110"/>
                  </a:lnTo>
                </a:path>
              </a:pathLst>
            </a:custGeom>
            <a:noFill/>
            <a:ln w="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3881" y="1494"/>
              <a:ext cx="108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0"/>
                </a:cxn>
                <a:cxn ang="0">
                  <a:pos x="104" y="0"/>
                </a:cxn>
                <a:cxn ang="0">
                  <a:pos x="104" y="17"/>
                </a:cxn>
                <a:cxn ang="0">
                  <a:pos x="20" y="17"/>
                </a:cxn>
                <a:cxn ang="0">
                  <a:pos x="20" y="61"/>
                </a:cxn>
                <a:cxn ang="0">
                  <a:pos x="99" y="61"/>
                </a:cxn>
                <a:cxn ang="0">
                  <a:pos x="99" y="78"/>
                </a:cxn>
                <a:cxn ang="0">
                  <a:pos x="20" y="78"/>
                </a:cxn>
                <a:cxn ang="0">
                  <a:pos x="20" y="127"/>
                </a:cxn>
                <a:cxn ang="0">
                  <a:pos x="108" y="127"/>
                </a:cxn>
                <a:cxn ang="0">
                  <a:pos x="108" y="144"/>
                </a:cxn>
                <a:cxn ang="0">
                  <a:pos x="0" y="144"/>
                </a:cxn>
              </a:cxnLst>
              <a:rect l="0" t="0" r="r" b="b"/>
              <a:pathLst>
                <a:path w="108" h="144">
                  <a:moveTo>
                    <a:pt x="0" y="144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17"/>
                  </a:lnTo>
                  <a:lnTo>
                    <a:pt x="20" y="17"/>
                  </a:lnTo>
                  <a:lnTo>
                    <a:pt x="20" y="61"/>
                  </a:lnTo>
                  <a:lnTo>
                    <a:pt x="99" y="61"/>
                  </a:lnTo>
                  <a:lnTo>
                    <a:pt x="99" y="78"/>
                  </a:lnTo>
                  <a:lnTo>
                    <a:pt x="20" y="78"/>
                  </a:lnTo>
                  <a:lnTo>
                    <a:pt x="20" y="127"/>
                  </a:lnTo>
                  <a:lnTo>
                    <a:pt x="108" y="127"/>
                  </a:lnTo>
                  <a:lnTo>
                    <a:pt x="108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3352" y="1519"/>
              <a:ext cx="95" cy="96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38" y="56"/>
                </a:cxn>
                <a:cxn ang="0">
                  <a:pos x="0" y="56"/>
                </a:cxn>
                <a:cxn ang="0">
                  <a:pos x="0" y="39"/>
                </a:cxn>
                <a:cxn ang="0">
                  <a:pos x="38" y="39"/>
                </a:cxn>
                <a:cxn ang="0">
                  <a:pos x="38" y="0"/>
                </a:cxn>
                <a:cxn ang="0">
                  <a:pos x="55" y="0"/>
                </a:cxn>
                <a:cxn ang="0">
                  <a:pos x="55" y="39"/>
                </a:cxn>
                <a:cxn ang="0">
                  <a:pos x="95" y="39"/>
                </a:cxn>
                <a:cxn ang="0">
                  <a:pos x="95" y="56"/>
                </a:cxn>
                <a:cxn ang="0">
                  <a:pos x="55" y="56"/>
                </a:cxn>
                <a:cxn ang="0">
                  <a:pos x="55" y="96"/>
                </a:cxn>
                <a:cxn ang="0">
                  <a:pos x="38" y="96"/>
                </a:cxn>
              </a:cxnLst>
              <a:rect l="0" t="0" r="r" b="b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4663" y="1379"/>
              <a:ext cx="303" cy="379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4748" y="1491"/>
              <a:ext cx="115" cy="150"/>
            </a:xfrm>
            <a:custGeom>
              <a:avLst/>
              <a:gdLst/>
              <a:ahLst/>
              <a:cxnLst>
                <a:cxn ang="0">
                  <a:pos x="18" y="99"/>
                </a:cxn>
                <a:cxn ang="0">
                  <a:pos x="21" y="111"/>
                </a:cxn>
                <a:cxn ang="0">
                  <a:pos x="32" y="126"/>
                </a:cxn>
                <a:cxn ang="0">
                  <a:pos x="52" y="131"/>
                </a:cxn>
                <a:cxn ang="0">
                  <a:pos x="68" y="133"/>
                </a:cxn>
                <a:cxn ang="0">
                  <a:pos x="85" y="126"/>
                </a:cxn>
                <a:cxn ang="0">
                  <a:pos x="95" y="116"/>
                </a:cxn>
                <a:cxn ang="0">
                  <a:pos x="97" y="104"/>
                </a:cxn>
                <a:cxn ang="0">
                  <a:pos x="92" y="96"/>
                </a:cxn>
                <a:cxn ang="0">
                  <a:pos x="85" y="90"/>
                </a:cxn>
                <a:cxn ang="0">
                  <a:pos x="71" y="84"/>
                </a:cxn>
                <a:cxn ang="0">
                  <a:pos x="27" y="71"/>
                </a:cxn>
                <a:cxn ang="0">
                  <a:pos x="15" y="63"/>
                </a:cxn>
                <a:cxn ang="0">
                  <a:pos x="8" y="51"/>
                </a:cxn>
                <a:cxn ang="0">
                  <a:pos x="8" y="26"/>
                </a:cxn>
                <a:cxn ang="0">
                  <a:pos x="15" y="16"/>
                </a:cxn>
                <a:cxn ang="0">
                  <a:pos x="29" y="4"/>
                </a:cxn>
                <a:cxn ang="0">
                  <a:pos x="57" y="0"/>
                </a:cxn>
                <a:cxn ang="0">
                  <a:pos x="85" y="6"/>
                </a:cxn>
                <a:cxn ang="0">
                  <a:pos x="98" y="14"/>
                </a:cxn>
                <a:cxn ang="0">
                  <a:pos x="109" y="31"/>
                </a:cxn>
                <a:cxn ang="0">
                  <a:pos x="92" y="44"/>
                </a:cxn>
                <a:cxn ang="0">
                  <a:pos x="87" y="27"/>
                </a:cxn>
                <a:cxn ang="0">
                  <a:pos x="72" y="18"/>
                </a:cxn>
                <a:cxn ang="0">
                  <a:pos x="42" y="18"/>
                </a:cxn>
                <a:cxn ang="0">
                  <a:pos x="28" y="27"/>
                </a:cxn>
                <a:cxn ang="0">
                  <a:pos x="24" y="38"/>
                </a:cxn>
                <a:cxn ang="0">
                  <a:pos x="29" y="51"/>
                </a:cxn>
                <a:cxn ang="0">
                  <a:pos x="58" y="61"/>
                </a:cxn>
                <a:cxn ang="0">
                  <a:pos x="91" y="71"/>
                </a:cxn>
                <a:cxn ang="0">
                  <a:pos x="104" y="80"/>
                </a:cxn>
                <a:cxn ang="0">
                  <a:pos x="112" y="91"/>
                </a:cxn>
                <a:cxn ang="0">
                  <a:pos x="115" y="106"/>
                </a:cxn>
                <a:cxn ang="0">
                  <a:pos x="112" y="121"/>
                </a:cxn>
                <a:cxn ang="0">
                  <a:pos x="104" y="134"/>
                </a:cxn>
                <a:cxn ang="0">
                  <a:pos x="89" y="144"/>
                </a:cxn>
                <a:cxn ang="0">
                  <a:pos x="61" y="150"/>
                </a:cxn>
                <a:cxn ang="0">
                  <a:pos x="28" y="144"/>
                </a:cxn>
                <a:cxn ang="0">
                  <a:pos x="14" y="134"/>
                </a:cxn>
                <a:cxn ang="0">
                  <a:pos x="2" y="114"/>
                </a:cxn>
              </a:cxnLst>
              <a:rect l="0" t="0" r="r" b="b"/>
              <a:pathLst>
                <a:path w="115" h="150">
                  <a:moveTo>
                    <a:pt x="0" y="100"/>
                  </a:moveTo>
                  <a:lnTo>
                    <a:pt x="18" y="99"/>
                  </a:lnTo>
                  <a:lnTo>
                    <a:pt x="20" y="106"/>
                  </a:lnTo>
                  <a:lnTo>
                    <a:pt x="21" y="111"/>
                  </a:lnTo>
                  <a:lnTo>
                    <a:pt x="24" y="117"/>
                  </a:lnTo>
                  <a:lnTo>
                    <a:pt x="32" y="126"/>
                  </a:lnTo>
                  <a:lnTo>
                    <a:pt x="38" y="128"/>
                  </a:lnTo>
                  <a:lnTo>
                    <a:pt x="52" y="131"/>
                  </a:lnTo>
                  <a:lnTo>
                    <a:pt x="61" y="133"/>
                  </a:lnTo>
                  <a:lnTo>
                    <a:pt x="68" y="133"/>
                  </a:lnTo>
                  <a:lnTo>
                    <a:pt x="74" y="131"/>
                  </a:lnTo>
                  <a:lnTo>
                    <a:pt x="85" y="126"/>
                  </a:lnTo>
                  <a:lnTo>
                    <a:pt x="89" y="124"/>
                  </a:lnTo>
                  <a:lnTo>
                    <a:pt x="95" y="116"/>
                  </a:lnTo>
                  <a:lnTo>
                    <a:pt x="97" y="113"/>
                  </a:lnTo>
                  <a:lnTo>
                    <a:pt x="97" y="104"/>
                  </a:lnTo>
                  <a:lnTo>
                    <a:pt x="95" y="100"/>
                  </a:lnTo>
                  <a:lnTo>
                    <a:pt x="92" y="96"/>
                  </a:lnTo>
                  <a:lnTo>
                    <a:pt x="89" y="93"/>
                  </a:lnTo>
                  <a:lnTo>
                    <a:pt x="85" y="90"/>
                  </a:lnTo>
                  <a:lnTo>
                    <a:pt x="79" y="87"/>
                  </a:lnTo>
                  <a:lnTo>
                    <a:pt x="71" y="84"/>
                  </a:lnTo>
                  <a:lnTo>
                    <a:pt x="37" y="76"/>
                  </a:lnTo>
                  <a:lnTo>
                    <a:pt x="27" y="71"/>
                  </a:lnTo>
                  <a:lnTo>
                    <a:pt x="20" y="67"/>
                  </a:lnTo>
                  <a:lnTo>
                    <a:pt x="15" y="63"/>
                  </a:lnTo>
                  <a:lnTo>
                    <a:pt x="11" y="57"/>
                  </a:lnTo>
                  <a:lnTo>
                    <a:pt x="8" y="51"/>
                  </a:lnTo>
                  <a:lnTo>
                    <a:pt x="5" y="40"/>
                  </a:lnTo>
                  <a:lnTo>
                    <a:pt x="8" y="26"/>
                  </a:lnTo>
                  <a:lnTo>
                    <a:pt x="12" y="20"/>
                  </a:lnTo>
                  <a:lnTo>
                    <a:pt x="15" y="16"/>
                  </a:lnTo>
                  <a:lnTo>
                    <a:pt x="24" y="7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7" y="0"/>
                  </a:lnTo>
                  <a:lnTo>
                    <a:pt x="71" y="1"/>
                  </a:lnTo>
                  <a:lnTo>
                    <a:pt x="85" y="6"/>
                  </a:lnTo>
                  <a:lnTo>
                    <a:pt x="92" y="10"/>
                  </a:lnTo>
                  <a:lnTo>
                    <a:pt x="98" y="14"/>
                  </a:lnTo>
                  <a:lnTo>
                    <a:pt x="104" y="20"/>
                  </a:lnTo>
                  <a:lnTo>
                    <a:pt x="109" y="31"/>
                  </a:lnTo>
                  <a:lnTo>
                    <a:pt x="111" y="43"/>
                  </a:lnTo>
                  <a:lnTo>
                    <a:pt x="92" y="44"/>
                  </a:lnTo>
                  <a:lnTo>
                    <a:pt x="89" y="33"/>
                  </a:lnTo>
                  <a:lnTo>
                    <a:pt x="87" y="27"/>
                  </a:lnTo>
                  <a:lnTo>
                    <a:pt x="82" y="24"/>
                  </a:lnTo>
                  <a:lnTo>
                    <a:pt x="72" y="18"/>
                  </a:lnTo>
                  <a:lnTo>
                    <a:pt x="57" y="17"/>
                  </a:lnTo>
                  <a:lnTo>
                    <a:pt x="42" y="18"/>
                  </a:lnTo>
                  <a:lnTo>
                    <a:pt x="32" y="23"/>
                  </a:lnTo>
                  <a:lnTo>
                    <a:pt x="28" y="27"/>
                  </a:lnTo>
                  <a:lnTo>
                    <a:pt x="25" y="33"/>
                  </a:lnTo>
                  <a:lnTo>
                    <a:pt x="24" y="38"/>
                  </a:lnTo>
                  <a:lnTo>
                    <a:pt x="27" y="47"/>
                  </a:lnTo>
                  <a:lnTo>
                    <a:pt x="29" y="51"/>
                  </a:lnTo>
                  <a:lnTo>
                    <a:pt x="39" y="57"/>
                  </a:lnTo>
                  <a:lnTo>
                    <a:pt x="58" y="61"/>
                  </a:lnTo>
                  <a:lnTo>
                    <a:pt x="78" y="67"/>
                  </a:lnTo>
                  <a:lnTo>
                    <a:pt x="91" y="71"/>
                  </a:lnTo>
                  <a:lnTo>
                    <a:pt x="98" y="76"/>
                  </a:lnTo>
                  <a:lnTo>
                    <a:pt x="104" y="80"/>
                  </a:lnTo>
                  <a:lnTo>
                    <a:pt x="109" y="86"/>
                  </a:lnTo>
                  <a:lnTo>
                    <a:pt x="112" y="91"/>
                  </a:lnTo>
                  <a:lnTo>
                    <a:pt x="115" y="99"/>
                  </a:lnTo>
                  <a:lnTo>
                    <a:pt x="115" y="106"/>
                  </a:lnTo>
                  <a:lnTo>
                    <a:pt x="114" y="114"/>
                  </a:lnTo>
                  <a:lnTo>
                    <a:pt x="112" y="121"/>
                  </a:lnTo>
                  <a:lnTo>
                    <a:pt x="108" y="128"/>
                  </a:lnTo>
                  <a:lnTo>
                    <a:pt x="104" y="134"/>
                  </a:lnTo>
                  <a:lnTo>
                    <a:pt x="97" y="140"/>
                  </a:lnTo>
                  <a:lnTo>
                    <a:pt x="89" y="144"/>
                  </a:lnTo>
                  <a:lnTo>
                    <a:pt x="77" y="149"/>
                  </a:lnTo>
                  <a:lnTo>
                    <a:pt x="61" y="150"/>
                  </a:lnTo>
                  <a:lnTo>
                    <a:pt x="44" y="149"/>
                  </a:lnTo>
                  <a:lnTo>
                    <a:pt x="28" y="144"/>
                  </a:lnTo>
                  <a:lnTo>
                    <a:pt x="21" y="140"/>
                  </a:lnTo>
                  <a:lnTo>
                    <a:pt x="14" y="134"/>
                  </a:lnTo>
                  <a:lnTo>
                    <a:pt x="8" y="126"/>
                  </a:lnTo>
                  <a:lnTo>
                    <a:pt x="2" y="114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4398" y="1562"/>
              <a:ext cx="77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4472" y="1529"/>
              <a:ext cx="77" cy="78"/>
            </a:xfrm>
            <a:custGeom>
              <a:avLst/>
              <a:gdLst/>
              <a:ahLst/>
              <a:cxnLst>
                <a:cxn ang="0">
                  <a:pos x="77" y="39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77" y="39"/>
                </a:cxn>
              </a:cxnLst>
              <a:rect l="0" t="0" r="r" b="b"/>
              <a:pathLst>
                <a:path w="77" h="78">
                  <a:moveTo>
                    <a:pt x="77" y="39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77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926" y="1152"/>
              <a:ext cx="78" cy="114"/>
            </a:xfrm>
            <a:custGeom>
              <a:avLst/>
              <a:gdLst/>
              <a:ahLst/>
              <a:cxnLst>
                <a:cxn ang="0">
                  <a:pos x="64" y="113"/>
                </a:cxn>
                <a:cxn ang="0">
                  <a:pos x="64" y="103"/>
                </a:cxn>
                <a:cxn ang="0">
                  <a:pos x="54" y="111"/>
                </a:cxn>
                <a:cxn ang="0">
                  <a:pos x="39" y="114"/>
                </a:cxn>
                <a:cxn ang="0">
                  <a:pos x="31" y="114"/>
                </a:cxn>
                <a:cxn ang="0">
                  <a:pos x="26" y="113"/>
                </a:cxn>
                <a:cxn ang="0">
                  <a:pos x="19" y="108"/>
                </a:cxn>
                <a:cxn ang="0">
                  <a:pos x="13" y="106"/>
                </a:cxn>
                <a:cxn ang="0">
                  <a:pos x="9" y="100"/>
                </a:cxn>
                <a:cxn ang="0">
                  <a:pos x="6" y="94"/>
                </a:cxn>
                <a:cxn ang="0">
                  <a:pos x="3" y="87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3" y="57"/>
                </a:cxn>
                <a:cxn ang="0">
                  <a:pos x="4" y="50"/>
                </a:cxn>
                <a:cxn ang="0">
                  <a:pos x="13" y="38"/>
                </a:cxn>
                <a:cxn ang="0">
                  <a:pos x="19" y="34"/>
                </a:cxn>
                <a:cxn ang="0">
                  <a:pos x="24" y="31"/>
                </a:cxn>
                <a:cxn ang="0">
                  <a:pos x="31" y="30"/>
                </a:cxn>
                <a:cxn ang="0">
                  <a:pos x="46" y="30"/>
                </a:cxn>
                <a:cxn ang="0">
                  <a:pos x="53" y="33"/>
                </a:cxn>
                <a:cxn ang="0">
                  <a:pos x="58" y="37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78" y="0"/>
                </a:cxn>
                <a:cxn ang="0">
                  <a:pos x="78" y="113"/>
                </a:cxn>
                <a:cxn ang="0">
                  <a:pos x="64" y="113"/>
                </a:cxn>
                <a:cxn ang="0">
                  <a:pos x="16" y="73"/>
                </a:cxn>
                <a:cxn ang="0">
                  <a:pos x="16" y="80"/>
                </a:cxn>
                <a:cxn ang="0">
                  <a:pos x="17" y="86"/>
                </a:cxn>
                <a:cxn ang="0">
                  <a:pos x="20" y="91"/>
                </a:cxn>
                <a:cxn ang="0">
                  <a:pos x="23" y="96"/>
                </a:cxn>
                <a:cxn ang="0">
                  <a:pos x="29" y="100"/>
                </a:cxn>
                <a:cxn ang="0">
                  <a:pos x="34" y="103"/>
                </a:cxn>
                <a:cxn ang="0">
                  <a:pos x="47" y="103"/>
                </a:cxn>
                <a:cxn ang="0">
                  <a:pos x="53" y="100"/>
                </a:cxn>
                <a:cxn ang="0">
                  <a:pos x="57" y="96"/>
                </a:cxn>
                <a:cxn ang="0">
                  <a:pos x="63" y="87"/>
                </a:cxn>
                <a:cxn ang="0">
                  <a:pos x="64" y="80"/>
                </a:cxn>
                <a:cxn ang="0">
                  <a:pos x="64" y="73"/>
                </a:cxn>
                <a:cxn ang="0">
                  <a:pos x="63" y="58"/>
                </a:cxn>
                <a:cxn ang="0">
                  <a:pos x="57" y="48"/>
                </a:cxn>
                <a:cxn ang="0">
                  <a:pos x="53" y="44"/>
                </a:cxn>
                <a:cxn ang="0">
                  <a:pos x="47" y="41"/>
                </a:cxn>
                <a:cxn ang="0">
                  <a:pos x="33" y="41"/>
                </a:cxn>
                <a:cxn ang="0">
                  <a:pos x="27" y="44"/>
                </a:cxn>
                <a:cxn ang="0">
                  <a:pos x="23" y="48"/>
                </a:cxn>
                <a:cxn ang="0">
                  <a:pos x="17" y="58"/>
                </a:cxn>
                <a:cxn ang="0">
                  <a:pos x="16" y="73"/>
                </a:cxn>
              </a:cxnLst>
              <a:rect l="0" t="0" r="r" b="b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1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8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8"/>
                  </a:lnTo>
                  <a:lnTo>
                    <a:pt x="19" y="34"/>
                  </a:lnTo>
                  <a:lnTo>
                    <a:pt x="24" y="31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1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8"/>
                  </a:lnTo>
                  <a:lnTo>
                    <a:pt x="57" y="48"/>
                  </a:lnTo>
                  <a:lnTo>
                    <a:pt x="53" y="44"/>
                  </a:lnTo>
                  <a:lnTo>
                    <a:pt x="47" y="41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3" y="48"/>
                  </a:lnTo>
                  <a:lnTo>
                    <a:pt x="17" y="58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1027" y="1150"/>
              <a:ext cx="42" cy="148"/>
            </a:xfrm>
            <a:custGeom>
              <a:avLst/>
              <a:gdLst/>
              <a:ahLst/>
              <a:cxnLst>
                <a:cxn ang="0">
                  <a:pos x="30" y="148"/>
                </a:cxn>
                <a:cxn ang="0">
                  <a:pos x="19" y="132"/>
                </a:cxn>
                <a:cxn ang="0">
                  <a:pos x="9" y="115"/>
                </a:cxn>
                <a:cxn ang="0">
                  <a:pos x="3" y="95"/>
                </a:cxn>
                <a:cxn ang="0">
                  <a:pos x="0" y="75"/>
                </a:cxn>
                <a:cxn ang="0">
                  <a:pos x="2" y="56"/>
                </a:cxn>
                <a:cxn ang="0">
                  <a:pos x="7" y="39"/>
                </a:cxn>
                <a:cxn ang="0">
                  <a:pos x="17" y="20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33" y="15"/>
                </a:cxn>
                <a:cxn ang="0">
                  <a:pos x="27" y="23"/>
                </a:cxn>
                <a:cxn ang="0">
                  <a:pos x="23" y="35"/>
                </a:cxn>
                <a:cxn ang="0">
                  <a:pos x="20" y="46"/>
                </a:cxn>
                <a:cxn ang="0">
                  <a:pos x="17" y="60"/>
                </a:cxn>
                <a:cxn ang="0">
                  <a:pos x="16" y="75"/>
                </a:cxn>
                <a:cxn ang="0">
                  <a:pos x="19" y="99"/>
                </a:cxn>
                <a:cxn ang="0">
                  <a:pos x="27" y="123"/>
                </a:cxn>
                <a:cxn ang="0">
                  <a:pos x="42" y="148"/>
                </a:cxn>
                <a:cxn ang="0">
                  <a:pos x="30" y="148"/>
                </a:cxn>
              </a:cxnLst>
              <a:rect l="0" t="0" r="r" b="b"/>
              <a:pathLst>
                <a:path w="42" h="148">
                  <a:moveTo>
                    <a:pt x="30" y="148"/>
                  </a:moveTo>
                  <a:lnTo>
                    <a:pt x="19" y="132"/>
                  </a:lnTo>
                  <a:lnTo>
                    <a:pt x="9" y="115"/>
                  </a:lnTo>
                  <a:lnTo>
                    <a:pt x="3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7" y="39"/>
                  </a:lnTo>
                  <a:lnTo>
                    <a:pt x="17" y="2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5"/>
                  </a:lnTo>
                  <a:lnTo>
                    <a:pt x="27" y="23"/>
                  </a:lnTo>
                  <a:lnTo>
                    <a:pt x="23" y="35"/>
                  </a:lnTo>
                  <a:lnTo>
                    <a:pt x="20" y="46"/>
                  </a:lnTo>
                  <a:lnTo>
                    <a:pt x="17" y="60"/>
                  </a:lnTo>
                  <a:lnTo>
                    <a:pt x="16" y="75"/>
                  </a:lnTo>
                  <a:lnTo>
                    <a:pt x="19" y="99"/>
                  </a:lnTo>
                  <a:lnTo>
                    <a:pt x="27" y="123"/>
                  </a:lnTo>
                  <a:lnTo>
                    <a:pt x="42" y="148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1089" y="1152"/>
              <a:ext cx="97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7" y="0"/>
                </a:cxn>
                <a:cxn ang="0">
                  <a:pos x="97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7" y="60"/>
                </a:cxn>
                <a:cxn ang="0">
                  <a:pos x="17" y="113"/>
                </a:cxn>
                <a:cxn ang="0">
                  <a:pos x="0" y="113"/>
                </a:cxn>
              </a:cxnLst>
              <a:rect l="0" t="0" r="r" b="b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258" y="1150"/>
              <a:ext cx="42" cy="148"/>
            </a:xfrm>
            <a:custGeom>
              <a:avLst/>
              <a:gdLst/>
              <a:ahLst/>
              <a:cxnLst>
                <a:cxn ang="0">
                  <a:pos x="12" y="148"/>
                </a:cxn>
                <a:cxn ang="0">
                  <a:pos x="0" y="148"/>
                </a:cxn>
                <a:cxn ang="0">
                  <a:pos x="15" y="123"/>
                </a:cxn>
                <a:cxn ang="0">
                  <a:pos x="23" y="99"/>
                </a:cxn>
                <a:cxn ang="0">
                  <a:pos x="26" y="75"/>
                </a:cxn>
                <a:cxn ang="0">
                  <a:pos x="26" y="60"/>
                </a:cxn>
                <a:cxn ang="0">
                  <a:pos x="23" y="46"/>
                </a:cxn>
                <a:cxn ang="0">
                  <a:pos x="15" y="23"/>
                </a:cxn>
                <a:cxn ang="0">
                  <a:pos x="13" y="19"/>
                </a:cxn>
                <a:cxn ang="0">
                  <a:pos x="9" y="15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6" y="20"/>
                </a:cxn>
                <a:cxn ang="0">
                  <a:pos x="36" y="39"/>
                </a:cxn>
                <a:cxn ang="0">
                  <a:pos x="40" y="56"/>
                </a:cxn>
                <a:cxn ang="0">
                  <a:pos x="42" y="75"/>
                </a:cxn>
                <a:cxn ang="0">
                  <a:pos x="40" y="95"/>
                </a:cxn>
                <a:cxn ang="0">
                  <a:pos x="33" y="115"/>
                </a:cxn>
                <a:cxn ang="0">
                  <a:pos x="23" y="132"/>
                </a:cxn>
                <a:cxn ang="0">
                  <a:pos x="12" y="148"/>
                </a:cxn>
              </a:cxnLst>
              <a:rect l="0" t="0" r="r" b="b"/>
              <a:pathLst>
                <a:path w="42" h="148">
                  <a:moveTo>
                    <a:pt x="12" y="148"/>
                  </a:moveTo>
                  <a:lnTo>
                    <a:pt x="0" y="148"/>
                  </a:lnTo>
                  <a:lnTo>
                    <a:pt x="15" y="123"/>
                  </a:lnTo>
                  <a:lnTo>
                    <a:pt x="23" y="99"/>
                  </a:lnTo>
                  <a:lnTo>
                    <a:pt x="26" y="75"/>
                  </a:lnTo>
                  <a:lnTo>
                    <a:pt x="26" y="60"/>
                  </a:lnTo>
                  <a:lnTo>
                    <a:pt x="23" y="46"/>
                  </a:lnTo>
                  <a:lnTo>
                    <a:pt x="15" y="23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6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36" y="39"/>
                  </a:lnTo>
                  <a:lnTo>
                    <a:pt x="40" y="56"/>
                  </a:lnTo>
                  <a:lnTo>
                    <a:pt x="42" y="75"/>
                  </a:lnTo>
                  <a:lnTo>
                    <a:pt x="40" y="95"/>
                  </a:lnTo>
                  <a:lnTo>
                    <a:pt x="33" y="115"/>
                  </a:lnTo>
                  <a:lnTo>
                    <a:pt x="23" y="132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1210" y="1240"/>
              <a:ext cx="23" cy="56"/>
            </a:xfrm>
            <a:custGeom>
              <a:avLst/>
              <a:gdLst/>
              <a:ahLst/>
              <a:cxnLst>
                <a:cxn ang="0">
                  <a:pos x="23" y="56"/>
                </a:cxn>
                <a:cxn ang="0">
                  <a:pos x="14" y="56"/>
                </a:cxn>
                <a:cxn ang="0">
                  <a:pos x="14" y="12"/>
                </a:cxn>
                <a:cxn ang="0">
                  <a:pos x="11" y="15"/>
                </a:cxn>
                <a:cxn ang="0">
                  <a:pos x="7" y="18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5" y="10"/>
                </a:cxn>
                <a:cxn ang="0">
                  <a:pos x="10" y="8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23" y="56"/>
                </a:cxn>
              </a:cxnLst>
              <a:rect l="0" t="0" r="r" b="b"/>
              <a:pathLst>
                <a:path w="23" h="56">
                  <a:moveTo>
                    <a:pt x="23" y="56"/>
                  </a:moveTo>
                  <a:lnTo>
                    <a:pt x="14" y="56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10" y="8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882" y="1076"/>
              <a:ext cx="453" cy="303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926" y="1455"/>
              <a:ext cx="78" cy="114"/>
            </a:xfrm>
            <a:custGeom>
              <a:avLst/>
              <a:gdLst/>
              <a:ahLst/>
              <a:cxnLst>
                <a:cxn ang="0">
                  <a:pos x="64" y="113"/>
                </a:cxn>
                <a:cxn ang="0">
                  <a:pos x="64" y="103"/>
                </a:cxn>
                <a:cxn ang="0">
                  <a:pos x="54" y="112"/>
                </a:cxn>
                <a:cxn ang="0">
                  <a:pos x="39" y="114"/>
                </a:cxn>
                <a:cxn ang="0">
                  <a:pos x="31" y="114"/>
                </a:cxn>
                <a:cxn ang="0">
                  <a:pos x="26" y="113"/>
                </a:cxn>
                <a:cxn ang="0">
                  <a:pos x="19" y="109"/>
                </a:cxn>
                <a:cxn ang="0">
                  <a:pos x="13" y="106"/>
                </a:cxn>
                <a:cxn ang="0">
                  <a:pos x="9" y="100"/>
                </a:cxn>
                <a:cxn ang="0">
                  <a:pos x="6" y="94"/>
                </a:cxn>
                <a:cxn ang="0">
                  <a:pos x="3" y="87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3" y="57"/>
                </a:cxn>
                <a:cxn ang="0">
                  <a:pos x="4" y="50"/>
                </a:cxn>
                <a:cxn ang="0">
                  <a:pos x="13" y="39"/>
                </a:cxn>
                <a:cxn ang="0">
                  <a:pos x="19" y="34"/>
                </a:cxn>
                <a:cxn ang="0">
                  <a:pos x="24" y="32"/>
                </a:cxn>
                <a:cxn ang="0">
                  <a:pos x="31" y="30"/>
                </a:cxn>
                <a:cxn ang="0">
                  <a:pos x="46" y="30"/>
                </a:cxn>
                <a:cxn ang="0">
                  <a:pos x="53" y="33"/>
                </a:cxn>
                <a:cxn ang="0">
                  <a:pos x="58" y="37"/>
                </a:cxn>
                <a:cxn ang="0">
                  <a:pos x="63" y="42"/>
                </a:cxn>
                <a:cxn ang="0">
                  <a:pos x="63" y="0"/>
                </a:cxn>
                <a:cxn ang="0">
                  <a:pos x="78" y="0"/>
                </a:cxn>
                <a:cxn ang="0">
                  <a:pos x="78" y="113"/>
                </a:cxn>
                <a:cxn ang="0">
                  <a:pos x="64" y="113"/>
                </a:cxn>
                <a:cxn ang="0">
                  <a:pos x="16" y="73"/>
                </a:cxn>
                <a:cxn ang="0">
                  <a:pos x="16" y="80"/>
                </a:cxn>
                <a:cxn ang="0">
                  <a:pos x="17" y="86"/>
                </a:cxn>
                <a:cxn ang="0">
                  <a:pos x="20" y="92"/>
                </a:cxn>
                <a:cxn ang="0">
                  <a:pos x="23" y="96"/>
                </a:cxn>
                <a:cxn ang="0">
                  <a:pos x="29" y="100"/>
                </a:cxn>
                <a:cxn ang="0">
                  <a:pos x="34" y="103"/>
                </a:cxn>
                <a:cxn ang="0">
                  <a:pos x="47" y="103"/>
                </a:cxn>
                <a:cxn ang="0">
                  <a:pos x="53" y="100"/>
                </a:cxn>
                <a:cxn ang="0">
                  <a:pos x="57" y="96"/>
                </a:cxn>
                <a:cxn ang="0">
                  <a:pos x="63" y="87"/>
                </a:cxn>
                <a:cxn ang="0">
                  <a:pos x="64" y="80"/>
                </a:cxn>
                <a:cxn ang="0">
                  <a:pos x="64" y="73"/>
                </a:cxn>
                <a:cxn ang="0">
                  <a:pos x="63" y="59"/>
                </a:cxn>
                <a:cxn ang="0">
                  <a:pos x="57" y="49"/>
                </a:cxn>
                <a:cxn ang="0">
                  <a:pos x="53" y="44"/>
                </a:cxn>
                <a:cxn ang="0">
                  <a:pos x="47" y="42"/>
                </a:cxn>
                <a:cxn ang="0">
                  <a:pos x="33" y="42"/>
                </a:cxn>
                <a:cxn ang="0">
                  <a:pos x="27" y="44"/>
                </a:cxn>
                <a:cxn ang="0">
                  <a:pos x="23" y="49"/>
                </a:cxn>
                <a:cxn ang="0">
                  <a:pos x="17" y="59"/>
                </a:cxn>
                <a:cxn ang="0">
                  <a:pos x="16" y="73"/>
                </a:cxn>
              </a:cxnLst>
              <a:rect l="0" t="0" r="r" b="b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2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9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9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2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9"/>
                  </a:lnTo>
                  <a:lnTo>
                    <a:pt x="57" y="49"/>
                  </a:lnTo>
                  <a:lnTo>
                    <a:pt x="53" y="44"/>
                  </a:lnTo>
                  <a:lnTo>
                    <a:pt x="47" y="42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23" y="49"/>
                  </a:lnTo>
                  <a:lnTo>
                    <a:pt x="17" y="59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027" y="1454"/>
              <a:ext cx="42" cy="147"/>
            </a:xfrm>
            <a:custGeom>
              <a:avLst/>
              <a:gdLst/>
              <a:ahLst/>
              <a:cxnLst>
                <a:cxn ang="0">
                  <a:pos x="30" y="147"/>
                </a:cxn>
                <a:cxn ang="0">
                  <a:pos x="19" y="131"/>
                </a:cxn>
                <a:cxn ang="0">
                  <a:pos x="9" y="114"/>
                </a:cxn>
                <a:cxn ang="0">
                  <a:pos x="3" y="94"/>
                </a:cxn>
                <a:cxn ang="0">
                  <a:pos x="0" y="74"/>
                </a:cxn>
                <a:cxn ang="0">
                  <a:pos x="2" y="55"/>
                </a:cxn>
                <a:cxn ang="0">
                  <a:pos x="7" y="38"/>
                </a:cxn>
                <a:cxn ang="0">
                  <a:pos x="17" y="20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33" y="14"/>
                </a:cxn>
                <a:cxn ang="0">
                  <a:pos x="27" y="22"/>
                </a:cxn>
                <a:cxn ang="0">
                  <a:pos x="23" y="34"/>
                </a:cxn>
                <a:cxn ang="0">
                  <a:pos x="20" y="45"/>
                </a:cxn>
                <a:cxn ang="0">
                  <a:pos x="17" y="60"/>
                </a:cxn>
                <a:cxn ang="0">
                  <a:pos x="16" y="74"/>
                </a:cxn>
                <a:cxn ang="0">
                  <a:pos x="19" y="98"/>
                </a:cxn>
                <a:cxn ang="0">
                  <a:pos x="27" y="123"/>
                </a:cxn>
                <a:cxn ang="0">
                  <a:pos x="42" y="147"/>
                </a:cxn>
                <a:cxn ang="0">
                  <a:pos x="30" y="147"/>
                </a:cxn>
              </a:cxnLst>
              <a:rect l="0" t="0" r="r" b="b"/>
              <a:pathLst>
                <a:path w="42" h="147">
                  <a:moveTo>
                    <a:pt x="30" y="147"/>
                  </a:moveTo>
                  <a:lnTo>
                    <a:pt x="19" y="131"/>
                  </a:lnTo>
                  <a:lnTo>
                    <a:pt x="9" y="114"/>
                  </a:lnTo>
                  <a:lnTo>
                    <a:pt x="3" y="94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7" y="2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4"/>
                  </a:lnTo>
                  <a:lnTo>
                    <a:pt x="27" y="22"/>
                  </a:lnTo>
                  <a:lnTo>
                    <a:pt x="23" y="34"/>
                  </a:lnTo>
                  <a:lnTo>
                    <a:pt x="20" y="45"/>
                  </a:lnTo>
                  <a:lnTo>
                    <a:pt x="17" y="60"/>
                  </a:lnTo>
                  <a:lnTo>
                    <a:pt x="16" y="74"/>
                  </a:lnTo>
                  <a:lnTo>
                    <a:pt x="19" y="98"/>
                  </a:lnTo>
                  <a:lnTo>
                    <a:pt x="27" y="123"/>
                  </a:lnTo>
                  <a:lnTo>
                    <a:pt x="42" y="147"/>
                  </a:lnTo>
                  <a:lnTo>
                    <a:pt x="30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1089" y="1455"/>
              <a:ext cx="97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7" y="0"/>
                </a:cxn>
                <a:cxn ang="0">
                  <a:pos x="97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7" y="60"/>
                </a:cxn>
                <a:cxn ang="0">
                  <a:pos x="17" y="113"/>
                </a:cxn>
                <a:cxn ang="0">
                  <a:pos x="0" y="113"/>
                </a:cxn>
              </a:cxnLst>
              <a:rect l="0" t="0" r="r" b="b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1258" y="1454"/>
              <a:ext cx="42" cy="147"/>
            </a:xfrm>
            <a:custGeom>
              <a:avLst/>
              <a:gdLst/>
              <a:ahLst/>
              <a:cxnLst>
                <a:cxn ang="0">
                  <a:pos x="12" y="147"/>
                </a:cxn>
                <a:cxn ang="0">
                  <a:pos x="0" y="147"/>
                </a:cxn>
                <a:cxn ang="0">
                  <a:pos x="15" y="123"/>
                </a:cxn>
                <a:cxn ang="0">
                  <a:pos x="23" y="98"/>
                </a:cxn>
                <a:cxn ang="0">
                  <a:pos x="26" y="74"/>
                </a:cxn>
                <a:cxn ang="0">
                  <a:pos x="26" y="60"/>
                </a:cxn>
                <a:cxn ang="0">
                  <a:pos x="23" y="45"/>
                </a:cxn>
                <a:cxn ang="0">
                  <a:pos x="15" y="22"/>
                </a:cxn>
                <a:cxn ang="0">
                  <a:pos x="13" y="18"/>
                </a:cxn>
                <a:cxn ang="0">
                  <a:pos x="9" y="14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6" y="20"/>
                </a:cxn>
                <a:cxn ang="0">
                  <a:pos x="36" y="38"/>
                </a:cxn>
                <a:cxn ang="0">
                  <a:pos x="40" y="55"/>
                </a:cxn>
                <a:cxn ang="0">
                  <a:pos x="42" y="74"/>
                </a:cxn>
                <a:cxn ang="0">
                  <a:pos x="40" y="94"/>
                </a:cxn>
                <a:cxn ang="0">
                  <a:pos x="33" y="114"/>
                </a:cxn>
                <a:cxn ang="0">
                  <a:pos x="23" y="131"/>
                </a:cxn>
                <a:cxn ang="0">
                  <a:pos x="12" y="147"/>
                </a:cxn>
              </a:cxnLst>
              <a:rect l="0" t="0" r="r" b="b"/>
              <a:pathLst>
                <a:path w="42" h="147">
                  <a:moveTo>
                    <a:pt x="12" y="147"/>
                  </a:moveTo>
                  <a:lnTo>
                    <a:pt x="0" y="147"/>
                  </a:lnTo>
                  <a:lnTo>
                    <a:pt x="15" y="123"/>
                  </a:lnTo>
                  <a:lnTo>
                    <a:pt x="23" y="98"/>
                  </a:lnTo>
                  <a:lnTo>
                    <a:pt x="26" y="74"/>
                  </a:lnTo>
                  <a:lnTo>
                    <a:pt x="26" y="60"/>
                  </a:lnTo>
                  <a:lnTo>
                    <a:pt x="23" y="45"/>
                  </a:lnTo>
                  <a:lnTo>
                    <a:pt x="15" y="22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6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0"/>
                  </a:lnTo>
                  <a:lnTo>
                    <a:pt x="36" y="38"/>
                  </a:lnTo>
                  <a:lnTo>
                    <a:pt x="40" y="55"/>
                  </a:lnTo>
                  <a:lnTo>
                    <a:pt x="42" y="74"/>
                  </a:lnTo>
                  <a:lnTo>
                    <a:pt x="40" y="94"/>
                  </a:lnTo>
                  <a:lnTo>
                    <a:pt x="33" y="114"/>
                  </a:lnTo>
                  <a:lnTo>
                    <a:pt x="23" y="131"/>
                  </a:lnTo>
                  <a:lnTo>
                    <a:pt x="12" y="1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1203" y="1544"/>
              <a:ext cx="41" cy="56"/>
            </a:xfrm>
            <a:custGeom>
              <a:avLst/>
              <a:gdLst/>
              <a:ahLst/>
              <a:cxnLst>
                <a:cxn ang="0">
                  <a:pos x="41" y="48"/>
                </a:cxn>
                <a:cxn ang="0">
                  <a:pos x="41" y="56"/>
                </a:cxn>
                <a:cxn ang="0">
                  <a:pos x="0" y="56"/>
                </a:cxn>
                <a:cxn ang="0">
                  <a:pos x="0" y="51"/>
                </a:cxn>
                <a:cxn ang="0">
                  <a:pos x="5" y="43"/>
                </a:cxn>
                <a:cxn ang="0">
                  <a:pos x="8" y="40"/>
                </a:cxn>
                <a:cxn ang="0">
                  <a:pos x="11" y="38"/>
                </a:cxn>
                <a:cxn ang="0">
                  <a:pos x="15" y="34"/>
                </a:cxn>
                <a:cxn ang="0">
                  <a:pos x="21" y="30"/>
                </a:cxn>
                <a:cxn ang="0">
                  <a:pos x="25" y="25"/>
                </a:cxn>
                <a:cxn ang="0">
                  <a:pos x="30" y="23"/>
                </a:cxn>
                <a:cxn ang="0">
                  <a:pos x="32" y="18"/>
                </a:cxn>
                <a:cxn ang="0">
                  <a:pos x="32" y="11"/>
                </a:cxn>
                <a:cxn ang="0">
                  <a:pos x="30" y="8"/>
                </a:cxn>
                <a:cxn ang="0">
                  <a:pos x="24" y="5"/>
                </a:cxn>
                <a:cxn ang="0">
                  <a:pos x="18" y="5"/>
                </a:cxn>
                <a:cxn ang="0">
                  <a:pos x="14" y="7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8" y="15"/>
                </a:cxn>
                <a:cxn ang="0">
                  <a:pos x="1" y="15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5" y="4"/>
                </a:cxn>
                <a:cxn ang="0">
                  <a:pos x="38" y="7"/>
                </a:cxn>
                <a:cxn ang="0">
                  <a:pos x="40" y="11"/>
                </a:cxn>
                <a:cxn ang="0">
                  <a:pos x="41" y="14"/>
                </a:cxn>
                <a:cxn ang="0">
                  <a:pos x="40" y="18"/>
                </a:cxn>
                <a:cxn ang="0">
                  <a:pos x="40" y="21"/>
                </a:cxn>
                <a:cxn ang="0">
                  <a:pos x="37" y="24"/>
                </a:cxn>
                <a:cxn ang="0">
                  <a:pos x="34" y="28"/>
                </a:cxn>
                <a:cxn ang="0">
                  <a:pos x="31" y="31"/>
                </a:cxn>
                <a:cxn ang="0">
                  <a:pos x="27" y="34"/>
                </a:cxn>
                <a:cxn ang="0">
                  <a:pos x="22" y="38"/>
                </a:cxn>
                <a:cxn ang="0">
                  <a:pos x="18" y="41"/>
                </a:cxn>
                <a:cxn ang="0">
                  <a:pos x="14" y="46"/>
                </a:cxn>
                <a:cxn ang="0">
                  <a:pos x="11" y="47"/>
                </a:cxn>
                <a:cxn ang="0">
                  <a:pos x="10" y="48"/>
                </a:cxn>
                <a:cxn ang="0">
                  <a:pos x="41" y="48"/>
                </a:cxn>
              </a:cxnLst>
              <a:rect l="0" t="0" r="r" b="b"/>
              <a:pathLst>
                <a:path w="41" h="56">
                  <a:moveTo>
                    <a:pt x="41" y="48"/>
                  </a:moveTo>
                  <a:lnTo>
                    <a:pt x="41" y="56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8"/>
                  </a:lnTo>
                  <a:lnTo>
                    <a:pt x="15" y="34"/>
                  </a:lnTo>
                  <a:lnTo>
                    <a:pt x="21" y="30"/>
                  </a:lnTo>
                  <a:lnTo>
                    <a:pt x="25" y="25"/>
                  </a:lnTo>
                  <a:lnTo>
                    <a:pt x="30" y="23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1" y="15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37" y="24"/>
                  </a:lnTo>
                  <a:lnTo>
                    <a:pt x="34" y="28"/>
                  </a:lnTo>
                  <a:lnTo>
                    <a:pt x="31" y="31"/>
                  </a:lnTo>
                  <a:lnTo>
                    <a:pt x="27" y="34"/>
                  </a:lnTo>
                  <a:lnTo>
                    <a:pt x="22" y="38"/>
                  </a:lnTo>
                  <a:lnTo>
                    <a:pt x="18" y="41"/>
                  </a:lnTo>
                  <a:lnTo>
                    <a:pt x="14" y="46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882" y="1379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926" y="1910"/>
              <a:ext cx="78" cy="114"/>
            </a:xfrm>
            <a:custGeom>
              <a:avLst/>
              <a:gdLst/>
              <a:ahLst/>
              <a:cxnLst>
                <a:cxn ang="0">
                  <a:pos x="64" y="113"/>
                </a:cxn>
                <a:cxn ang="0">
                  <a:pos x="64" y="103"/>
                </a:cxn>
                <a:cxn ang="0">
                  <a:pos x="54" y="112"/>
                </a:cxn>
                <a:cxn ang="0">
                  <a:pos x="39" y="114"/>
                </a:cxn>
                <a:cxn ang="0">
                  <a:pos x="31" y="114"/>
                </a:cxn>
                <a:cxn ang="0">
                  <a:pos x="26" y="113"/>
                </a:cxn>
                <a:cxn ang="0">
                  <a:pos x="19" y="109"/>
                </a:cxn>
                <a:cxn ang="0">
                  <a:pos x="13" y="106"/>
                </a:cxn>
                <a:cxn ang="0">
                  <a:pos x="9" y="100"/>
                </a:cxn>
                <a:cxn ang="0">
                  <a:pos x="6" y="94"/>
                </a:cxn>
                <a:cxn ang="0">
                  <a:pos x="3" y="87"/>
                </a:cxn>
                <a:cxn ang="0">
                  <a:pos x="0" y="73"/>
                </a:cxn>
                <a:cxn ang="0">
                  <a:pos x="0" y="64"/>
                </a:cxn>
                <a:cxn ang="0">
                  <a:pos x="3" y="57"/>
                </a:cxn>
                <a:cxn ang="0">
                  <a:pos x="4" y="50"/>
                </a:cxn>
                <a:cxn ang="0">
                  <a:pos x="13" y="39"/>
                </a:cxn>
                <a:cxn ang="0">
                  <a:pos x="19" y="34"/>
                </a:cxn>
                <a:cxn ang="0">
                  <a:pos x="24" y="31"/>
                </a:cxn>
                <a:cxn ang="0">
                  <a:pos x="31" y="30"/>
                </a:cxn>
                <a:cxn ang="0">
                  <a:pos x="46" y="30"/>
                </a:cxn>
                <a:cxn ang="0">
                  <a:pos x="53" y="33"/>
                </a:cxn>
                <a:cxn ang="0">
                  <a:pos x="58" y="37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78" y="0"/>
                </a:cxn>
                <a:cxn ang="0">
                  <a:pos x="78" y="113"/>
                </a:cxn>
                <a:cxn ang="0">
                  <a:pos x="64" y="113"/>
                </a:cxn>
                <a:cxn ang="0">
                  <a:pos x="16" y="73"/>
                </a:cxn>
                <a:cxn ang="0">
                  <a:pos x="16" y="80"/>
                </a:cxn>
                <a:cxn ang="0">
                  <a:pos x="17" y="86"/>
                </a:cxn>
                <a:cxn ang="0">
                  <a:pos x="20" y="91"/>
                </a:cxn>
                <a:cxn ang="0">
                  <a:pos x="23" y="96"/>
                </a:cxn>
                <a:cxn ang="0">
                  <a:pos x="29" y="100"/>
                </a:cxn>
                <a:cxn ang="0">
                  <a:pos x="34" y="103"/>
                </a:cxn>
                <a:cxn ang="0">
                  <a:pos x="47" y="103"/>
                </a:cxn>
                <a:cxn ang="0">
                  <a:pos x="53" y="100"/>
                </a:cxn>
                <a:cxn ang="0">
                  <a:pos x="57" y="96"/>
                </a:cxn>
                <a:cxn ang="0">
                  <a:pos x="63" y="87"/>
                </a:cxn>
                <a:cxn ang="0">
                  <a:pos x="64" y="80"/>
                </a:cxn>
                <a:cxn ang="0">
                  <a:pos x="64" y="73"/>
                </a:cxn>
                <a:cxn ang="0">
                  <a:pos x="63" y="59"/>
                </a:cxn>
                <a:cxn ang="0">
                  <a:pos x="57" y="49"/>
                </a:cxn>
                <a:cxn ang="0">
                  <a:pos x="53" y="44"/>
                </a:cxn>
                <a:cxn ang="0">
                  <a:pos x="47" y="41"/>
                </a:cxn>
                <a:cxn ang="0">
                  <a:pos x="33" y="41"/>
                </a:cxn>
                <a:cxn ang="0">
                  <a:pos x="27" y="44"/>
                </a:cxn>
                <a:cxn ang="0">
                  <a:pos x="23" y="49"/>
                </a:cxn>
                <a:cxn ang="0">
                  <a:pos x="17" y="59"/>
                </a:cxn>
                <a:cxn ang="0">
                  <a:pos x="16" y="73"/>
                </a:cxn>
              </a:cxnLst>
              <a:rect l="0" t="0" r="r" b="b"/>
              <a:pathLst>
                <a:path w="78" h="114">
                  <a:moveTo>
                    <a:pt x="64" y="113"/>
                  </a:moveTo>
                  <a:lnTo>
                    <a:pt x="64" y="103"/>
                  </a:lnTo>
                  <a:lnTo>
                    <a:pt x="54" y="112"/>
                  </a:lnTo>
                  <a:lnTo>
                    <a:pt x="39" y="114"/>
                  </a:lnTo>
                  <a:lnTo>
                    <a:pt x="31" y="114"/>
                  </a:lnTo>
                  <a:lnTo>
                    <a:pt x="26" y="113"/>
                  </a:lnTo>
                  <a:lnTo>
                    <a:pt x="19" y="109"/>
                  </a:lnTo>
                  <a:lnTo>
                    <a:pt x="13" y="106"/>
                  </a:lnTo>
                  <a:lnTo>
                    <a:pt x="9" y="100"/>
                  </a:lnTo>
                  <a:lnTo>
                    <a:pt x="6" y="94"/>
                  </a:lnTo>
                  <a:lnTo>
                    <a:pt x="3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3" y="57"/>
                  </a:lnTo>
                  <a:lnTo>
                    <a:pt x="4" y="50"/>
                  </a:lnTo>
                  <a:lnTo>
                    <a:pt x="13" y="39"/>
                  </a:lnTo>
                  <a:lnTo>
                    <a:pt x="19" y="34"/>
                  </a:lnTo>
                  <a:lnTo>
                    <a:pt x="24" y="31"/>
                  </a:lnTo>
                  <a:lnTo>
                    <a:pt x="31" y="30"/>
                  </a:lnTo>
                  <a:lnTo>
                    <a:pt x="46" y="30"/>
                  </a:lnTo>
                  <a:lnTo>
                    <a:pt x="53" y="33"/>
                  </a:lnTo>
                  <a:lnTo>
                    <a:pt x="58" y="37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78" y="113"/>
                  </a:lnTo>
                  <a:lnTo>
                    <a:pt x="64" y="113"/>
                  </a:lnTo>
                  <a:close/>
                  <a:moveTo>
                    <a:pt x="16" y="73"/>
                  </a:moveTo>
                  <a:lnTo>
                    <a:pt x="16" y="80"/>
                  </a:lnTo>
                  <a:lnTo>
                    <a:pt x="17" y="86"/>
                  </a:lnTo>
                  <a:lnTo>
                    <a:pt x="20" y="91"/>
                  </a:lnTo>
                  <a:lnTo>
                    <a:pt x="23" y="96"/>
                  </a:lnTo>
                  <a:lnTo>
                    <a:pt x="29" y="100"/>
                  </a:lnTo>
                  <a:lnTo>
                    <a:pt x="34" y="103"/>
                  </a:lnTo>
                  <a:lnTo>
                    <a:pt x="47" y="103"/>
                  </a:lnTo>
                  <a:lnTo>
                    <a:pt x="53" y="100"/>
                  </a:lnTo>
                  <a:lnTo>
                    <a:pt x="57" y="96"/>
                  </a:lnTo>
                  <a:lnTo>
                    <a:pt x="63" y="87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3" y="59"/>
                  </a:lnTo>
                  <a:lnTo>
                    <a:pt x="57" y="49"/>
                  </a:lnTo>
                  <a:lnTo>
                    <a:pt x="53" y="44"/>
                  </a:lnTo>
                  <a:lnTo>
                    <a:pt x="47" y="41"/>
                  </a:lnTo>
                  <a:lnTo>
                    <a:pt x="33" y="41"/>
                  </a:lnTo>
                  <a:lnTo>
                    <a:pt x="27" y="44"/>
                  </a:lnTo>
                  <a:lnTo>
                    <a:pt x="23" y="49"/>
                  </a:lnTo>
                  <a:lnTo>
                    <a:pt x="17" y="59"/>
                  </a:lnTo>
                  <a:lnTo>
                    <a:pt x="1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1027" y="1908"/>
              <a:ext cx="42" cy="148"/>
            </a:xfrm>
            <a:custGeom>
              <a:avLst/>
              <a:gdLst/>
              <a:ahLst/>
              <a:cxnLst>
                <a:cxn ang="0">
                  <a:pos x="30" y="148"/>
                </a:cxn>
                <a:cxn ang="0">
                  <a:pos x="19" y="132"/>
                </a:cxn>
                <a:cxn ang="0">
                  <a:pos x="9" y="115"/>
                </a:cxn>
                <a:cxn ang="0">
                  <a:pos x="3" y="95"/>
                </a:cxn>
                <a:cxn ang="0">
                  <a:pos x="0" y="75"/>
                </a:cxn>
                <a:cxn ang="0">
                  <a:pos x="2" y="56"/>
                </a:cxn>
                <a:cxn ang="0">
                  <a:pos x="7" y="39"/>
                </a:cxn>
                <a:cxn ang="0">
                  <a:pos x="17" y="21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33" y="15"/>
                </a:cxn>
                <a:cxn ang="0">
                  <a:pos x="27" y="23"/>
                </a:cxn>
                <a:cxn ang="0">
                  <a:pos x="23" y="35"/>
                </a:cxn>
                <a:cxn ang="0">
                  <a:pos x="20" y="46"/>
                </a:cxn>
                <a:cxn ang="0">
                  <a:pos x="17" y="61"/>
                </a:cxn>
                <a:cxn ang="0">
                  <a:pos x="16" y="75"/>
                </a:cxn>
                <a:cxn ang="0">
                  <a:pos x="19" y="99"/>
                </a:cxn>
                <a:cxn ang="0">
                  <a:pos x="27" y="124"/>
                </a:cxn>
                <a:cxn ang="0">
                  <a:pos x="42" y="148"/>
                </a:cxn>
                <a:cxn ang="0">
                  <a:pos x="30" y="148"/>
                </a:cxn>
              </a:cxnLst>
              <a:rect l="0" t="0" r="r" b="b"/>
              <a:pathLst>
                <a:path w="42" h="148">
                  <a:moveTo>
                    <a:pt x="30" y="148"/>
                  </a:moveTo>
                  <a:lnTo>
                    <a:pt x="19" y="132"/>
                  </a:lnTo>
                  <a:lnTo>
                    <a:pt x="9" y="115"/>
                  </a:lnTo>
                  <a:lnTo>
                    <a:pt x="3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7" y="39"/>
                  </a:lnTo>
                  <a:lnTo>
                    <a:pt x="17" y="2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33" y="15"/>
                  </a:lnTo>
                  <a:lnTo>
                    <a:pt x="27" y="23"/>
                  </a:lnTo>
                  <a:lnTo>
                    <a:pt x="23" y="35"/>
                  </a:lnTo>
                  <a:lnTo>
                    <a:pt x="20" y="46"/>
                  </a:lnTo>
                  <a:lnTo>
                    <a:pt x="17" y="61"/>
                  </a:lnTo>
                  <a:lnTo>
                    <a:pt x="16" y="75"/>
                  </a:lnTo>
                  <a:lnTo>
                    <a:pt x="19" y="99"/>
                  </a:lnTo>
                  <a:lnTo>
                    <a:pt x="27" y="124"/>
                  </a:lnTo>
                  <a:lnTo>
                    <a:pt x="42" y="148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089" y="1910"/>
              <a:ext cx="97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47"/>
                </a:cxn>
                <a:cxn ang="0">
                  <a:pos x="81" y="47"/>
                </a:cxn>
                <a:cxn ang="0">
                  <a:pos x="81" y="0"/>
                </a:cxn>
                <a:cxn ang="0">
                  <a:pos x="97" y="0"/>
                </a:cxn>
                <a:cxn ang="0">
                  <a:pos x="97" y="113"/>
                </a:cxn>
                <a:cxn ang="0">
                  <a:pos x="81" y="113"/>
                </a:cxn>
                <a:cxn ang="0">
                  <a:pos x="81" y="60"/>
                </a:cxn>
                <a:cxn ang="0">
                  <a:pos x="17" y="60"/>
                </a:cxn>
                <a:cxn ang="0">
                  <a:pos x="17" y="113"/>
                </a:cxn>
                <a:cxn ang="0">
                  <a:pos x="0" y="113"/>
                </a:cxn>
              </a:cxnLst>
              <a:rect l="0" t="0" r="r" b="b"/>
              <a:pathLst>
                <a:path w="97" h="113">
                  <a:moveTo>
                    <a:pt x="0" y="1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97" y="113"/>
                  </a:lnTo>
                  <a:lnTo>
                    <a:pt x="81" y="113"/>
                  </a:lnTo>
                  <a:lnTo>
                    <a:pt x="81" y="60"/>
                  </a:lnTo>
                  <a:lnTo>
                    <a:pt x="17" y="60"/>
                  </a:lnTo>
                  <a:lnTo>
                    <a:pt x="17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58" y="1908"/>
              <a:ext cx="42" cy="148"/>
            </a:xfrm>
            <a:custGeom>
              <a:avLst/>
              <a:gdLst/>
              <a:ahLst/>
              <a:cxnLst>
                <a:cxn ang="0">
                  <a:pos x="12" y="148"/>
                </a:cxn>
                <a:cxn ang="0">
                  <a:pos x="0" y="148"/>
                </a:cxn>
                <a:cxn ang="0">
                  <a:pos x="15" y="124"/>
                </a:cxn>
                <a:cxn ang="0">
                  <a:pos x="23" y="99"/>
                </a:cxn>
                <a:cxn ang="0">
                  <a:pos x="26" y="75"/>
                </a:cxn>
                <a:cxn ang="0">
                  <a:pos x="26" y="61"/>
                </a:cxn>
                <a:cxn ang="0">
                  <a:pos x="23" y="46"/>
                </a:cxn>
                <a:cxn ang="0">
                  <a:pos x="15" y="23"/>
                </a:cxn>
                <a:cxn ang="0">
                  <a:pos x="13" y="19"/>
                </a:cxn>
                <a:cxn ang="0">
                  <a:pos x="9" y="15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6" y="21"/>
                </a:cxn>
                <a:cxn ang="0">
                  <a:pos x="36" y="39"/>
                </a:cxn>
                <a:cxn ang="0">
                  <a:pos x="40" y="56"/>
                </a:cxn>
                <a:cxn ang="0">
                  <a:pos x="42" y="75"/>
                </a:cxn>
                <a:cxn ang="0">
                  <a:pos x="40" y="95"/>
                </a:cxn>
                <a:cxn ang="0">
                  <a:pos x="33" y="115"/>
                </a:cxn>
                <a:cxn ang="0">
                  <a:pos x="23" y="132"/>
                </a:cxn>
                <a:cxn ang="0">
                  <a:pos x="12" y="148"/>
                </a:cxn>
              </a:cxnLst>
              <a:rect l="0" t="0" r="r" b="b"/>
              <a:pathLst>
                <a:path w="42" h="148">
                  <a:moveTo>
                    <a:pt x="12" y="148"/>
                  </a:moveTo>
                  <a:lnTo>
                    <a:pt x="0" y="148"/>
                  </a:lnTo>
                  <a:lnTo>
                    <a:pt x="15" y="124"/>
                  </a:lnTo>
                  <a:lnTo>
                    <a:pt x="23" y="99"/>
                  </a:lnTo>
                  <a:lnTo>
                    <a:pt x="26" y="75"/>
                  </a:lnTo>
                  <a:lnTo>
                    <a:pt x="26" y="61"/>
                  </a:lnTo>
                  <a:lnTo>
                    <a:pt x="23" y="46"/>
                  </a:lnTo>
                  <a:lnTo>
                    <a:pt x="15" y="23"/>
                  </a:lnTo>
                  <a:lnTo>
                    <a:pt x="13" y="19"/>
                  </a:lnTo>
                  <a:lnTo>
                    <a:pt x="9" y="15"/>
                  </a:lnTo>
                  <a:lnTo>
                    <a:pt x="6" y="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6" y="39"/>
                  </a:lnTo>
                  <a:lnTo>
                    <a:pt x="40" y="56"/>
                  </a:lnTo>
                  <a:lnTo>
                    <a:pt x="42" y="75"/>
                  </a:lnTo>
                  <a:lnTo>
                    <a:pt x="40" y="95"/>
                  </a:lnTo>
                  <a:lnTo>
                    <a:pt x="33" y="115"/>
                  </a:lnTo>
                  <a:lnTo>
                    <a:pt x="23" y="132"/>
                  </a:lnTo>
                  <a:lnTo>
                    <a:pt x="12" y="1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206" y="2013"/>
              <a:ext cx="37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1"/>
                </a:cxn>
                <a:cxn ang="0">
                  <a:pos x="7" y="1"/>
                </a:cxn>
                <a:cxn ang="0">
                  <a:pos x="7" y="7"/>
                </a:cxn>
                <a:cxn ang="0">
                  <a:pos x="12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4" y="4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37" y="13"/>
                </a:cxn>
                <a:cxn ang="0">
                  <a:pos x="37" y="41"/>
                </a:cxn>
                <a:cxn ang="0">
                  <a:pos x="28" y="41"/>
                </a:cxn>
                <a:cxn ang="0">
                  <a:pos x="28" y="10"/>
                </a:cxn>
                <a:cxn ang="0">
                  <a:pos x="27" y="9"/>
                </a:cxn>
                <a:cxn ang="0">
                  <a:pos x="24" y="7"/>
                </a:cxn>
                <a:cxn ang="0">
                  <a:pos x="22" y="6"/>
                </a:cxn>
                <a:cxn ang="0">
                  <a:pos x="19" y="6"/>
                </a:cxn>
                <a:cxn ang="0">
                  <a:pos x="11" y="9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41"/>
                </a:cxn>
                <a:cxn ang="0">
                  <a:pos x="0" y="41"/>
                </a:cxn>
              </a:cxnLst>
              <a:rect l="0" t="0" r="r" b="b"/>
              <a:pathLst>
                <a:path w="37" h="41">
                  <a:moveTo>
                    <a:pt x="0" y="41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7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37" y="41"/>
                  </a:lnTo>
                  <a:lnTo>
                    <a:pt x="28" y="41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882" y="1834"/>
              <a:ext cx="453" cy="305"/>
            </a:xfrm>
            <a:prstGeom prst="rect">
              <a:avLst/>
            </a:prstGeom>
            <a:noFill/>
            <a:ln w="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1052" y="1738"/>
              <a:ext cx="19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1107" y="1738"/>
              <a:ext cx="20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1163" y="1738"/>
              <a:ext cx="21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368" y="1494"/>
              <a:ext cx="115" cy="14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15" y="0"/>
                </a:cxn>
                <a:cxn ang="0">
                  <a:pos x="115" y="83"/>
                </a:cxn>
                <a:cxn ang="0">
                  <a:pos x="113" y="103"/>
                </a:cxn>
                <a:cxn ang="0">
                  <a:pos x="109" y="117"/>
                </a:cxn>
                <a:cxn ang="0">
                  <a:pos x="106" y="123"/>
                </a:cxn>
                <a:cxn ang="0">
                  <a:pos x="102" y="130"/>
                </a:cxn>
                <a:cxn ang="0">
                  <a:pos x="97" y="134"/>
                </a:cxn>
                <a:cxn ang="0">
                  <a:pos x="92" y="138"/>
                </a:cxn>
                <a:cxn ang="0">
                  <a:pos x="76" y="144"/>
                </a:cxn>
                <a:cxn ang="0">
                  <a:pos x="58" y="147"/>
                </a:cxn>
                <a:cxn ang="0">
                  <a:pos x="39" y="146"/>
                </a:cxn>
                <a:cxn ang="0">
                  <a:pos x="25" y="140"/>
                </a:cxn>
                <a:cxn ang="0">
                  <a:pos x="13" y="131"/>
                </a:cxn>
                <a:cxn ang="0">
                  <a:pos x="9" y="125"/>
                </a:cxn>
                <a:cxn ang="0">
                  <a:pos x="6" y="120"/>
                </a:cxn>
                <a:cxn ang="0">
                  <a:pos x="2" y="104"/>
                </a:cxn>
                <a:cxn ang="0">
                  <a:pos x="0" y="8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83"/>
                </a:cxn>
                <a:cxn ang="0">
                  <a:pos x="20" y="100"/>
                </a:cxn>
                <a:cxn ang="0">
                  <a:pos x="23" y="111"/>
                </a:cxn>
                <a:cxn ang="0">
                  <a:pos x="26" y="117"/>
                </a:cxn>
                <a:cxn ang="0">
                  <a:pos x="30" y="121"/>
                </a:cxn>
                <a:cxn ang="0">
                  <a:pos x="35" y="124"/>
                </a:cxn>
                <a:cxn ang="0">
                  <a:pos x="42" y="127"/>
                </a:cxn>
                <a:cxn ang="0">
                  <a:pos x="56" y="130"/>
                </a:cxn>
                <a:cxn ang="0">
                  <a:pos x="75" y="127"/>
                </a:cxn>
                <a:cxn ang="0">
                  <a:pos x="86" y="120"/>
                </a:cxn>
                <a:cxn ang="0">
                  <a:pos x="92" y="111"/>
                </a:cxn>
                <a:cxn ang="0">
                  <a:pos x="95" y="100"/>
                </a:cxn>
                <a:cxn ang="0">
                  <a:pos x="95" y="83"/>
                </a:cxn>
                <a:cxn ang="0">
                  <a:pos x="95" y="0"/>
                </a:cxn>
              </a:cxnLst>
              <a:rect l="0" t="0" r="r" b="b"/>
              <a:pathLst>
                <a:path w="115" h="147">
                  <a:moveTo>
                    <a:pt x="95" y="0"/>
                  </a:moveTo>
                  <a:lnTo>
                    <a:pt x="115" y="0"/>
                  </a:lnTo>
                  <a:lnTo>
                    <a:pt x="115" y="83"/>
                  </a:lnTo>
                  <a:lnTo>
                    <a:pt x="113" y="103"/>
                  </a:lnTo>
                  <a:lnTo>
                    <a:pt x="109" y="117"/>
                  </a:lnTo>
                  <a:lnTo>
                    <a:pt x="106" y="123"/>
                  </a:lnTo>
                  <a:lnTo>
                    <a:pt x="102" y="130"/>
                  </a:lnTo>
                  <a:lnTo>
                    <a:pt x="97" y="134"/>
                  </a:lnTo>
                  <a:lnTo>
                    <a:pt x="92" y="138"/>
                  </a:lnTo>
                  <a:lnTo>
                    <a:pt x="76" y="144"/>
                  </a:lnTo>
                  <a:lnTo>
                    <a:pt x="58" y="147"/>
                  </a:lnTo>
                  <a:lnTo>
                    <a:pt x="39" y="146"/>
                  </a:lnTo>
                  <a:lnTo>
                    <a:pt x="25" y="140"/>
                  </a:lnTo>
                  <a:lnTo>
                    <a:pt x="13" y="131"/>
                  </a:lnTo>
                  <a:lnTo>
                    <a:pt x="9" y="125"/>
                  </a:lnTo>
                  <a:lnTo>
                    <a:pt x="6" y="120"/>
                  </a:lnTo>
                  <a:lnTo>
                    <a:pt x="2" y="104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3"/>
                  </a:lnTo>
                  <a:lnTo>
                    <a:pt x="20" y="100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5" y="124"/>
                  </a:lnTo>
                  <a:lnTo>
                    <a:pt x="42" y="127"/>
                  </a:lnTo>
                  <a:lnTo>
                    <a:pt x="56" y="130"/>
                  </a:lnTo>
                  <a:lnTo>
                    <a:pt x="75" y="127"/>
                  </a:lnTo>
                  <a:lnTo>
                    <a:pt x="86" y="120"/>
                  </a:lnTo>
                  <a:lnTo>
                    <a:pt x="92" y="111"/>
                  </a:lnTo>
                  <a:lnTo>
                    <a:pt x="95" y="100"/>
                  </a:lnTo>
                  <a:lnTo>
                    <a:pt x="95" y="8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667" y="1519"/>
              <a:ext cx="95" cy="96"/>
            </a:xfrm>
            <a:custGeom>
              <a:avLst/>
              <a:gdLst/>
              <a:ahLst/>
              <a:cxnLst>
                <a:cxn ang="0">
                  <a:pos x="38" y="96"/>
                </a:cxn>
                <a:cxn ang="0">
                  <a:pos x="38" y="56"/>
                </a:cxn>
                <a:cxn ang="0">
                  <a:pos x="0" y="56"/>
                </a:cxn>
                <a:cxn ang="0">
                  <a:pos x="0" y="39"/>
                </a:cxn>
                <a:cxn ang="0">
                  <a:pos x="38" y="39"/>
                </a:cxn>
                <a:cxn ang="0">
                  <a:pos x="38" y="0"/>
                </a:cxn>
                <a:cxn ang="0">
                  <a:pos x="55" y="0"/>
                </a:cxn>
                <a:cxn ang="0">
                  <a:pos x="55" y="39"/>
                </a:cxn>
                <a:cxn ang="0">
                  <a:pos x="95" y="39"/>
                </a:cxn>
                <a:cxn ang="0">
                  <a:pos x="95" y="56"/>
                </a:cxn>
                <a:cxn ang="0">
                  <a:pos x="55" y="56"/>
                </a:cxn>
                <a:cxn ang="0">
                  <a:pos x="55" y="96"/>
                </a:cxn>
                <a:cxn ang="0">
                  <a:pos x="38" y="96"/>
                </a:cxn>
              </a:cxnLst>
              <a:rect l="0" t="0" r="r" b="b"/>
              <a:pathLst>
                <a:path w="95" h="96">
                  <a:moveTo>
                    <a:pt x="38" y="96"/>
                  </a:moveTo>
                  <a:lnTo>
                    <a:pt x="38" y="56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55" y="0"/>
                  </a:lnTo>
                  <a:lnTo>
                    <a:pt x="55" y="39"/>
                  </a:lnTo>
                  <a:lnTo>
                    <a:pt x="95" y="39"/>
                  </a:lnTo>
                  <a:lnTo>
                    <a:pt x="95" y="56"/>
                  </a:lnTo>
                  <a:lnTo>
                    <a:pt x="55" y="56"/>
                  </a:lnTo>
                  <a:lnTo>
                    <a:pt x="55" y="96"/>
                  </a:lnTo>
                  <a:lnTo>
                    <a:pt x="3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117" name="Group 69"/>
          <p:cNvGrpSpPr>
            <a:grpSpLocks noChangeAspect="1"/>
          </p:cNvGrpSpPr>
          <p:nvPr/>
        </p:nvGrpSpPr>
        <p:grpSpPr bwMode="auto">
          <a:xfrm>
            <a:off x="500034" y="4214818"/>
            <a:ext cx="8143902" cy="2071687"/>
            <a:chOff x="225" y="2385"/>
            <a:chExt cx="4905" cy="1305"/>
          </a:xfrm>
        </p:grpSpPr>
        <p:sp>
          <p:nvSpPr>
            <p:cNvPr id="2116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25" y="2385"/>
              <a:ext cx="4905" cy="1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25" y="2385"/>
              <a:ext cx="4896" cy="1299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1675" y="2394"/>
              <a:ext cx="801" cy="1289"/>
            </a:xfrm>
            <a:custGeom>
              <a:avLst/>
              <a:gdLst/>
              <a:ahLst/>
              <a:cxnLst>
                <a:cxn ang="0">
                  <a:pos x="312" y="141"/>
                </a:cxn>
                <a:cxn ang="0">
                  <a:pos x="199" y="209"/>
                </a:cxn>
                <a:cxn ang="0">
                  <a:pos x="157" y="264"/>
                </a:cxn>
                <a:cxn ang="0">
                  <a:pos x="195" y="315"/>
                </a:cxn>
                <a:cxn ang="0">
                  <a:pos x="177" y="360"/>
                </a:cxn>
                <a:cxn ang="0">
                  <a:pos x="80" y="401"/>
                </a:cxn>
                <a:cxn ang="0">
                  <a:pos x="67" y="463"/>
                </a:cxn>
                <a:cxn ang="0">
                  <a:pos x="92" y="530"/>
                </a:cxn>
                <a:cxn ang="0">
                  <a:pos x="93" y="585"/>
                </a:cxn>
                <a:cxn ang="0">
                  <a:pos x="24" y="642"/>
                </a:cxn>
                <a:cxn ang="0">
                  <a:pos x="50" y="710"/>
                </a:cxn>
                <a:cxn ang="0">
                  <a:pos x="120" y="783"/>
                </a:cxn>
                <a:cxn ang="0">
                  <a:pos x="181" y="840"/>
                </a:cxn>
                <a:cxn ang="0">
                  <a:pos x="162" y="863"/>
                </a:cxn>
                <a:cxn ang="0">
                  <a:pos x="79" y="904"/>
                </a:cxn>
                <a:cxn ang="0">
                  <a:pos x="15" y="954"/>
                </a:cxn>
                <a:cxn ang="0">
                  <a:pos x="7" y="996"/>
                </a:cxn>
                <a:cxn ang="0">
                  <a:pos x="0" y="1058"/>
                </a:cxn>
                <a:cxn ang="0">
                  <a:pos x="26" y="1116"/>
                </a:cxn>
                <a:cxn ang="0">
                  <a:pos x="119" y="1202"/>
                </a:cxn>
                <a:cxn ang="0">
                  <a:pos x="212" y="1266"/>
                </a:cxn>
                <a:cxn ang="0">
                  <a:pos x="293" y="1289"/>
                </a:cxn>
                <a:cxn ang="0">
                  <a:pos x="374" y="1269"/>
                </a:cxn>
                <a:cxn ang="0">
                  <a:pos x="403" y="1208"/>
                </a:cxn>
                <a:cxn ang="0">
                  <a:pos x="490" y="1199"/>
                </a:cxn>
                <a:cxn ang="0">
                  <a:pos x="583" y="1184"/>
                </a:cxn>
                <a:cxn ang="0">
                  <a:pos x="620" y="1145"/>
                </a:cxn>
                <a:cxn ang="0">
                  <a:pos x="599" y="1084"/>
                </a:cxn>
                <a:cxn ang="0">
                  <a:pos x="642" y="1055"/>
                </a:cxn>
                <a:cxn ang="0">
                  <a:pos x="710" y="1034"/>
                </a:cxn>
                <a:cxn ang="0">
                  <a:pos x="762" y="993"/>
                </a:cxn>
                <a:cxn ang="0">
                  <a:pos x="754" y="902"/>
                </a:cxn>
                <a:cxn ang="0">
                  <a:pos x="699" y="796"/>
                </a:cxn>
                <a:cxn ang="0">
                  <a:pos x="679" y="740"/>
                </a:cxn>
                <a:cxn ang="0">
                  <a:pos x="722" y="674"/>
                </a:cxn>
                <a:cxn ang="0">
                  <a:pos x="795" y="551"/>
                </a:cxn>
                <a:cxn ang="0">
                  <a:pos x="780" y="406"/>
                </a:cxn>
                <a:cxn ang="0">
                  <a:pos x="713" y="314"/>
                </a:cxn>
                <a:cxn ang="0">
                  <a:pos x="739" y="245"/>
                </a:cxn>
                <a:cxn ang="0">
                  <a:pos x="748" y="191"/>
                </a:cxn>
                <a:cxn ang="0">
                  <a:pos x="694" y="121"/>
                </a:cxn>
                <a:cxn ang="0">
                  <a:pos x="724" y="82"/>
                </a:cxn>
                <a:cxn ang="0">
                  <a:pos x="690" y="55"/>
                </a:cxn>
                <a:cxn ang="0">
                  <a:pos x="599" y="23"/>
                </a:cxn>
                <a:cxn ang="0">
                  <a:pos x="493" y="2"/>
                </a:cxn>
                <a:cxn ang="0">
                  <a:pos x="412" y="18"/>
                </a:cxn>
                <a:cxn ang="0">
                  <a:pos x="386" y="83"/>
                </a:cxn>
                <a:cxn ang="0">
                  <a:pos x="357" y="120"/>
                </a:cxn>
              </a:cxnLst>
              <a:rect l="0" t="0" r="r" b="b"/>
              <a:pathLst>
                <a:path w="801" h="1289">
                  <a:moveTo>
                    <a:pt x="357" y="120"/>
                  </a:moveTo>
                  <a:lnTo>
                    <a:pt x="346" y="124"/>
                  </a:lnTo>
                  <a:lnTo>
                    <a:pt x="331" y="130"/>
                  </a:lnTo>
                  <a:lnTo>
                    <a:pt x="312" y="141"/>
                  </a:lnTo>
                  <a:lnTo>
                    <a:pt x="290" y="152"/>
                  </a:lnTo>
                  <a:lnTo>
                    <a:pt x="267" y="165"/>
                  </a:lnTo>
                  <a:lnTo>
                    <a:pt x="244" y="179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7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9" y="329"/>
                  </a:lnTo>
                  <a:lnTo>
                    <a:pt x="197" y="341"/>
                  </a:lnTo>
                  <a:lnTo>
                    <a:pt x="190" y="351"/>
                  </a:lnTo>
                  <a:lnTo>
                    <a:pt x="177" y="360"/>
                  </a:lnTo>
                  <a:lnTo>
                    <a:pt x="154" y="368"/>
                  </a:lnTo>
                  <a:lnTo>
                    <a:pt x="122" y="377"/>
                  </a:lnTo>
                  <a:lnTo>
                    <a:pt x="98" y="389"/>
                  </a:lnTo>
                  <a:lnTo>
                    <a:pt x="80" y="401"/>
                  </a:lnTo>
                  <a:lnTo>
                    <a:pt x="70" y="417"/>
                  </a:lnTo>
                  <a:lnTo>
                    <a:pt x="65" y="432"/>
                  </a:lnTo>
                  <a:lnTo>
                    <a:pt x="64" y="447"/>
                  </a:lnTo>
                  <a:lnTo>
                    <a:pt x="67" y="463"/>
                  </a:lnTo>
                  <a:lnTo>
                    <a:pt x="71" y="480"/>
                  </a:lnTo>
                  <a:lnTo>
                    <a:pt x="79" y="497"/>
                  </a:lnTo>
                  <a:lnTo>
                    <a:pt x="84" y="513"/>
                  </a:lnTo>
                  <a:lnTo>
                    <a:pt x="92" y="530"/>
                  </a:lnTo>
                  <a:lnTo>
                    <a:pt x="96" y="545"/>
                  </a:lnTo>
                  <a:lnTo>
                    <a:pt x="99" y="559"/>
                  </a:lnTo>
                  <a:lnTo>
                    <a:pt x="98" y="572"/>
                  </a:lnTo>
                  <a:lnTo>
                    <a:pt x="93" y="585"/>
                  </a:lnTo>
                  <a:lnTo>
                    <a:pt x="83" y="595"/>
                  </a:lnTo>
                  <a:lnTo>
                    <a:pt x="44" y="615"/>
                  </a:lnTo>
                  <a:lnTo>
                    <a:pt x="31" y="627"/>
                  </a:lnTo>
                  <a:lnTo>
                    <a:pt x="24" y="642"/>
                  </a:lnTo>
                  <a:lnTo>
                    <a:pt x="24" y="657"/>
                  </a:lnTo>
                  <a:lnTo>
                    <a:pt x="28" y="674"/>
                  </a:lnTo>
                  <a:lnTo>
                    <a:pt x="37" y="692"/>
                  </a:lnTo>
                  <a:lnTo>
                    <a:pt x="50" y="710"/>
                  </a:lnTo>
                  <a:lnTo>
                    <a:pt x="65" y="728"/>
                  </a:lnTo>
                  <a:lnTo>
                    <a:pt x="83" y="747"/>
                  </a:lnTo>
                  <a:lnTo>
                    <a:pt x="101" y="766"/>
                  </a:lnTo>
                  <a:lnTo>
                    <a:pt x="120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6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5" y="1222"/>
                  </a:lnTo>
                  <a:lnTo>
                    <a:pt x="171" y="1239"/>
                  </a:lnTo>
                  <a:lnTo>
                    <a:pt x="193" y="1254"/>
                  </a:lnTo>
                  <a:lnTo>
                    <a:pt x="212" y="1266"/>
                  </a:lnTo>
                  <a:lnTo>
                    <a:pt x="227" y="1273"/>
                  </a:lnTo>
                  <a:lnTo>
                    <a:pt x="248" y="1281"/>
                  </a:lnTo>
                  <a:lnTo>
                    <a:pt x="270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8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8" y="1204"/>
                  </a:lnTo>
                  <a:lnTo>
                    <a:pt x="446" y="1202"/>
                  </a:lnTo>
                  <a:lnTo>
                    <a:pt x="490" y="1199"/>
                  </a:lnTo>
                  <a:lnTo>
                    <a:pt x="516" y="1198"/>
                  </a:lnTo>
                  <a:lnTo>
                    <a:pt x="539" y="1195"/>
                  </a:lnTo>
                  <a:lnTo>
                    <a:pt x="562" y="1190"/>
                  </a:lnTo>
                  <a:lnTo>
                    <a:pt x="583" y="1184"/>
                  </a:lnTo>
                  <a:lnTo>
                    <a:pt x="599" y="1178"/>
                  </a:lnTo>
                  <a:lnTo>
                    <a:pt x="612" y="1169"/>
                  </a:lnTo>
                  <a:lnTo>
                    <a:pt x="618" y="1158"/>
                  </a:lnTo>
                  <a:lnTo>
                    <a:pt x="620" y="1145"/>
                  </a:lnTo>
                  <a:lnTo>
                    <a:pt x="612" y="1128"/>
                  </a:lnTo>
                  <a:lnTo>
                    <a:pt x="602" y="1110"/>
                  </a:lnTo>
                  <a:lnTo>
                    <a:pt x="599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7" y="1060"/>
                  </a:lnTo>
                  <a:lnTo>
                    <a:pt x="642" y="1055"/>
                  </a:lnTo>
                  <a:lnTo>
                    <a:pt x="658" y="1049"/>
                  </a:lnTo>
                  <a:lnTo>
                    <a:pt x="675" y="1045"/>
                  </a:lnTo>
                  <a:lnTo>
                    <a:pt x="693" y="1040"/>
                  </a:lnTo>
                  <a:lnTo>
                    <a:pt x="710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2" y="993"/>
                  </a:lnTo>
                  <a:lnTo>
                    <a:pt x="767" y="975"/>
                  </a:lnTo>
                  <a:lnTo>
                    <a:pt x="768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9" y="868"/>
                  </a:lnTo>
                  <a:lnTo>
                    <a:pt x="724" y="839"/>
                  </a:lnTo>
                  <a:lnTo>
                    <a:pt x="710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4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4" y="728"/>
                  </a:lnTo>
                  <a:lnTo>
                    <a:pt x="691" y="713"/>
                  </a:lnTo>
                  <a:lnTo>
                    <a:pt x="705" y="695"/>
                  </a:lnTo>
                  <a:lnTo>
                    <a:pt x="722" y="674"/>
                  </a:lnTo>
                  <a:lnTo>
                    <a:pt x="746" y="648"/>
                  </a:lnTo>
                  <a:lnTo>
                    <a:pt x="768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1" y="515"/>
                  </a:lnTo>
                  <a:lnTo>
                    <a:pt x="800" y="477"/>
                  </a:lnTo>
                  <a:lnTo>
                    <a:pt x="792" y="441"/>
                  </a:lnTo>
                  <a:lnTo>
                    <a:pt x="780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0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39" y="245"/>
                  </a:lnTo>
                  <a:lnTo>
                    <a:pt x="745" y="233"/>
                  </a:lnTo>
                  <a:lnTo>
                    <a:pt x="749" y="220"/>
                  </a:lnTo>
                  <a:lnTo>
                    <a:pt x="751" y="206"/>
                  </a:lnTo>
                  <a:lnTo>
                    <a:pt x="748" y="191"/>
                  </a:lnTo>
                  <a:lnTo>
                    <a:pt x="739" y="173"/>
                  </a:lnTo>
                  <a:lnTo>
                    <a:pt x="724" y="153"/>
                  </a:lnTo>
                  <a:lnTo>
                    <a:pt x="702" y="130"/>
                  </a:lnTo>
                  <a:lnTo>
                    <a:pt x="694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4" y="82"/>
                  </a:lnTo>
                  <a:lnTo>
                    <a:pt x="725" y="76"/>
                  </a:lnTo>
                  <a:lnTo>
                    <a:pt x="721" y="70"/>
                  </a:lnTo>
                  <a:lnTo>
                    <a:pt x="710" y="62"/>
                  </a:lnTo>
                  <a:lnTo>
                    <a:pt x="690" y="55"/>
                  </a:lnTo>
                  <a:lnTo>
                    <a:pt x="670" y="47"/>
                  </a:lnTo>
                  <a:lnTo>
                    <a:pt x="648" y="40"/>
                  </a:lnTo>
                  <a:lnTo>
                    <a:pt x="624" y="30"/>
                  </a:lnTo>
                  <a:lnTo>
                    <a:pt x="599" y="23"/>
                  </a:lnTo>
                  <a:lnTo>
                    <a:pt x="572" y="15"/>
                  </a:lnTo>
                  <a:lnTo>
                    <a:pt x="545" y="9"/>
                  </a:lnTo>
                  <a:lnTo>
                    <a:pt x="519" y="5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7" y="3"/>
                  </a:lnTo>
                  <a:lnTo>
                    <a:pt x="428" y="9"/>
                  </a:lnTo>
                  <a:lnTo>
                    <a:pt x="412" y="18"/>
                  </a:lnTo>
                  <a:lnTo>
                    <a:pt x="400" y="33"/>
                  </a:lnTo>
                  <a:lnTo>
                    <a:pt x="392" y="52"/>
                  </a:lnTo>
                  <a:lnTo>
                    <a:pt x="389" y="76"/>
                  </a:lnTo>
                  <a:lnTo>
                    <a:pt x="386" y="83"/>
                  </a:lnTo>
                  <a:lnTo>
                    <a:pt x="377" y="92"/>
                  </a:lnTo>
                  <a:lnTo>
                    <a:pt x="368" y="103"/>
                  </a:lnTo>
                  <a:lnTo>
                    <a:pt x="360" y="112"/>
                  </a:lnTo>
                  <a:lnTo>
                    <a:pt x="357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0" name="Freeform 72"/>
            <p:cNvSpPr>
              <a:spLocks noEditPoints="1"/>
            </p:cNvSpPr>
            <p:nvPr/>
          </p:nvSpPr>
          <p:spPr bwMode="auto">
            <a:xfrm>
              <a:off x="960" y="2927"/>
              <a:ext cx="83" cy="123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8" y="109"/>
                </a:cxn>
                <a:cxn ang="0">
                  <a:pos x="61" y="117"/>
                </a:cxn>
                <a:cxn ang="0">
                  <a:pos x="52" y="121"/>
                </a:cxn>
                <a:cxn ang="0">
                  <a:pos x="41" y="123"/>
                </a:cxn>
                <a:cxn ang="0">
                  <a:pos x="34" y="123"/>
                </a:cxn>
                <a:cxn ang="0">
                  <a:pos x="26" y="121"/>
                </a:cxn>
                <a:cxn ang="0">
                  <a:pos x="8" y="108"/>
                </a:cxn>
                <a:cxn ang="0">
                  <a:pos x="6" y="102"/>
                </a:cxn>
                <a:cxn ang="0">
                  <a:pos x="3" y="94"/>
                </a:cxn>
                <a:cxn ang="0">
                  <a:pos x="1" y="86"/>
                </a:cxn>
                <a:cxn ang="0">
                  <a:pos x="0" y="77"/>
                </a:cxn>
                <a:cxn ang="0">
                  <a:pos x="1" y="68"/>
                </a:cxn>
                <a:cxn ang="0">
                  <a:pos x="4" y="53"/>
                </a:cxn>
                <a:cxn ang="0">
                  <a:pos x="13" y="41"/>
                </a:cxn>
                <a:cxn ang="0">
                  <a:pos x="25" y="35"/>
                </a:cxn>
                <a:cxn ang="0">
                  <a:pos x="32" y="32"/>
                </a:cxn>
                <a:cxn ang="0">
                  <a:pos x="46" y="32"/>
                </a:cxn>
                <a:cxn ang="0">
                  <a:pos x="52" y="33"/>
                </a:cxn>
                <a:cxn ang="0">
                  <a:pos x="56" y="35"/>
                </a:cxn>
                <a:cxn ang="0">
                  <a:pos x="62" y="39"/>
                </a:cxn>
                <a:cxn ang="0">
                  <a:pos x="66" y="44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83" y="121"/>
                </a:cxn>
                <a:cxn ang="0">
                  <a:pos x="68" y="121"/>
                </a:cxn>
                <a:cxn ang="0">
                  <a:pos x="16" y="77"/>
                </a:cxn>
                <a:cxn ang="0">
                  <a:pos x="19" y="92"/>
                </a:cxn>
                <a:cxn ang="0">
                  <a:pos x="25" y="103"/>
                </a:cxn>
                <a:cxn ang="0">
                  <a:pos x="29" y="108"/>
                </a:cxn>
                <a:cxn ang="0">
                  <a:pos x="35" y="109"/>
                </a:cxn>
                <a:cxn ang="0">
                  <a:pos x="43" y="111"/>
                </a:cxn>
                <a:cxn ang="0">
                  <a:pos x="55" y="108"/>
                </a:cxn>
                <a:cxn ang="0">
                  <a:pos x="61" y="103"/>
                </a:cxn>
                <a:cxn ang="0">
                  <a:pos x="66" y="92"/>
                </a:cxn>
                <a:cxn ang="0">
                  <a:pos x="68" y="79"/>
                </a:cxn>
                <a:cxn ang="0">
                  <a:pos x="66" y="64"/>
                </a:cxn>
                <a:cxn ang="0">
                  <a:pos x="61" y="53"/>
                </a:cxn>
                <a:cxn ang="0">
                  <a:pos x="56" y="49"/>
                </a:cxn>
                <a:cxn ang="0">
                  <a:pos x="52" y="46"/>
                </a:cxn>
                <a:cxn ang="0">
                  <a:pos x="47" y="44"/>
                </a:cxn>
                <a:cxn ang="0">
                  <a:pos x="41" y="44"/>
                </a:cxn>
                <a:cxn ang="0">
                  <a:pos x="29" y="47"/>
                </a:cxn>
                <a:cxn ang="0">
                  <a:pos x="23" y="52"/>
                </a:cxn>
                <a:cxn ang="0">
                  <a:pos x="19" y="62"/>
                </a:cxn>
                <a:cxn ang="0">
                  <a:pos x="16" y="77"/>
                </a:cxn>
              </a:cxnLst>
              <a:rect l="0" t="0" r="r" b="b"/>
              <a:pathLst>
                <a:path w="83" h="123">
                  <a:moveTo>
                    <a:pt x="68" y="121"/>
                  </a:moveTo>
                  <a:lnTo>
                    <a:pt x="68" y="109"/>
                  </a:lnTo>
                  <a:lnTo>
                    <a:pt x="61" y="117"/>
                  </a:lnTo>
                  <a:lnTo>
                    <a:pt x="52" y="121"/>
                  </a:lnTo>
                  <a:lnTo>
                    <a:pt x="41" y="123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8" y="108"/>
                  </a:lnTo>
                  <a:lnTo>
                    <a:pt x="6" y="102"/>
                  </a:lnTo>
                  <a:lnTo>
                    <a:pt x="3" y="94"/>
                  </a:lnTo>
                  <a:lnTo>
                    <a:pt x="1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4" y="53"/>
                  </a:lnTo>
                  <a:lnTo>
                    <a:pt x="13" y="41"/>
                  </a:lnTo>
                  <a:lnTo>
                    <a:pt x="25" y="35"/>
                  </a:lnTo>
                  <a:lnTo>
                    <a:pt x="32" y="32"/>
                  </a:lnTo>
                  <a:lnTo>
                    <a:pt x="46" y="32"/>
                  </a:lnTo>
                  <a:lnTo>
                    <a:pt x="52" y="33"/>
                  </a:lnTo>
                  <a:lnTo>
                    <a:pt x="56" y="35"/>
                  </a:lnTo>
                  <a:lnTo>
                    <a:pt x="62" y="39"/>
                  </a:lnTo>
                  <a:lnTo>
                    <a:pt x="66" y="44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83" y="121"/>
                  </a:lnTo>
                  <a:lnTo>
                    <a:pt x="68" y="121"/>
                  </a:lnTo>
                  <a:close/>
                  <a:moveTo>
                    <a:pt x="16" y="77"/>
                  </a:moveTo>
                  <a:lnTo>
                    <a:pt x="19" y="92"/>
                  </a:lnTo>
                  <a:lnTo>
                    <a:pt x="25" y="103"/>
                  </a:lnTo>
                  <a:lnTo>
                    <a:pt x="29" y="108"/>
                  </a:lnTo>
                  <a:lnTo>
                    <a:pt x="35" y="109"/>
                  </a:lnTo>
                  <a:lnTo>
                    <a:pt x="43" y="111"/>
                  </a:lnTo>
                  <a:lnTo>
                    <a:pt x="55" y="108"/>
                  </a:lnTo>
                  <a:lnTo>
                    <a:pt x="61" y="103"/>
                  </a:lnTo>
                  <a:lnTo>
                    <a:pt x="66" y="92"/>
                  </a:lnTo>
                  <a:lnTo>
                    <a:pt x="68" y="79"/>
                  </a:lnTo>
                  <a:lnTo>
                    <a:pt x="66" y="64"/>
                  </a:lnTo>
                  <a:lnTo>
                    <a:pt x="61" y="53"/>
                  </a:lnTo>
                  <a:lnTo>
                    <a:pt x="56" y="49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1" y="44"/>
                  </a:lnTo>
                  <a:lnTo>
                    <a:pt x="29" y="47"/>
                  </a:lnTo>
                  <a:lnTo>
                    <a:pt x="23" y="52"/>
                  </a:lnTo>
                  <a:lnTo>
                    <a:pt x="19" y="62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1067" y="2926"/>
              <a:ext cx="44" cy="158"/>
            </a:xfrm>
            <a:custGeom>
              <a:avLst/>
              <a:gdLst/>
              <a:ahLst/>
              <a:cxnLst>
                <a:cxn ang="0">
                  <a:pos x="32" y="158"/>
                </a:cxn>
                <a:cxn ang="0">
                  <a:pos x="19" y="140"/>
                </a:cxn>
                <a:cxn ang="0">
                  <a:pos x="10" y="122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1" y="59"/>
                </a:cxn>
                <a:cxn ang="0">
                  <a:pos x="7" y="40"/>
                </a:cxn>
                <a:cxn ang="0">
                  <a:pos x="17" y="21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38" y="7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29" y="24"/>
                </a:cxn>
                <a:cxn ang="0">
                  <a:pos x="20" y="48"/>
                </a:cxn>
                <a:cxn ang="0">
                  <a:pos x="17" y="78"/>
                </a:cxn>
                <a:cxn ang="0">
                  <a:pos x="20" y="106"/>
                </a:cxn>
                <a:cxn ang="0">
                  <a:pos x="29" y="131"/>
                </a:cxn>
                <a:cxn ang="0">
                  <a:pos x="44" y="158"/>
                </a:cxn>
                <a:cxn ang="0">
                  <a:pos x="32" y="158"/>
                </a:cxn>
              </a:cxnLst>
              <a:rect l="0" t="0" r="r" b="b"/>
              <a:pathLst>
                <a:path w="44" h="158">
                  <a:moveTo>
                    <a:pt x="32" y="158"/>
                  </a:moveTo>
                  <a:lnTo>
                    <a:pt x="19" y="140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1" y="59"/>
                  </a:lnTo>
                  <a:lnTo>
                    <a:pt x="7" y="40"/>
                  </a:lnTo>
                  <a:lnTo>
                    <a:pt x="17" y="21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0" y="48"/>
                  </a:lnTo>
                  <a:lnTo>
                    <a:pt x="17" y="78"/>
                  </a:lnTo>
                  <a:lnTo>
                    <a:pt x="20" y="106"/>
                  </a:lnTo>
                  <a:lnTo>
                    <a:pt x="29" y="131"/>
                  </a:lnTo>
                  <a:lnTo>
                    <a:pt x="44" y="158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1135" y="2927"/>
              <a:ext cx="16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1180" y="2926"/>
              <a:ext cx="43" cy="158"/>
            </a:xfrm>
            <a:custGeom>
              <a:avLst/>
              <a:gdLst/>
              <a:ahLst/>
              <a:cxnLst>
                <a:cxn ang="0">
                  <a:pos x="12" y="158"/>
                </a:cxn>
                <a:cxn ang="0">
                  <a:pos x="0" y="158"/>
                </a:cxn>
                <a:cxn ang="0">
                  <a:pos x="14" y="131"/>
                </a:cxn>
                <a:cxn ang="0">
                  <a:pos x="23" y="106"/>
                </a:cxn>
                <a:cxn ang="0">
                  <a:pos x="26" y="78"/>
                </a:cxn>
                <a:cxn ang="0">
                  <a:pos x="22" y="48"/>
                </a:cxn>
                <a:cxn ang="0">
                  <a:pos x="20" y="39"/>
                </a:cxn>
                <a:cxn ang="0">
                  <a:pos x="14" y="24"/>
                </a:cxn>
                <a:cxn ang="0">
                  <a:pos x="9" y="15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6" y="21"/>
                </a:cxn>
                <a:cxn ang="0">
                  <a:pos x="35" y="40"/>
                </a:cxn>
                <a:cxn ang="0">
                  <a:pos x="41" y="59"/>
                </a:cxn>
                <a:cxn ang="0">
                  <a:pos x="43" y="78"/>
                </a:cxn>
                <a:cxn ang="0">
                  <a:pos x="41" y="101"/>
                </a:cxn>
                <a:cxn ang="0">
                  <a:pos x="34" y="122"/>
                </a:cxn>
                <a:cxn ang="0">
                  <a:pos x="23" y="140"/>
                </a:cxn>
                <a:cxn ang="0">
                  <a:pos x="12" y="158"/>
                </a:cxn>
              </a:cxnLst>
              <a:rect l="0" t="0" r="r" b="b"/>
              <a:pathLst>
                <a:path w="43" h="158">
                  <a:moveTo>
                    <a:pt x="12" y="158"/>
                  </a:moveTo>
                  <a:lnTo>
                    <a:pt x="0" y="158"/>
                  </a:lnTo>
                  <a:lnTo>
                    <a:pt x="14" y="131"/>
                  </a:lnTo>
                  <a:lnTo>
                    <a:pt x="23" y="106"/>
                  </a:lnTo>
                  <a:lnTo>
                    <a:pt x="26" y="78"/>
                  </a:lnTo>
                  <a:lnTo>
                    <a:pt x="22" y="48"/>
                  </a:lnTo>
                  <a:lnTo>
                    <a:pt x="20" y="39"/>
                  </a:lnTo>
                  <a:lnTo>
                    <a:pt x="14" y="24"/>
                  </a:lnTo>
                  <a:lnTo>
                    <a:pt x="9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5" y="40"/>
                  </a:lnTo>
                  <a:lnTo>
                    <a:pt x="41" y="59"/>
                  </a:lnTo>
                  <a:lnTo>
                    <a:pt x="43" y="78"/>
                  </a:lnTo>
                  <a:lnTo>
                    <a:pt x="41" y="101"/>
                  </a:lnTo>
                  <a:lnTo>
                    <a:pt x="34" y="122"/>
                  </a:lnTo>
                  <a:lnTo>
                    <a:pt x="23" y="14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873" y="2803"/>
              <a:ext cx="482" cy="407"/>
            </a:xfrm>
            <a:prstGeom prst="rect">
              <a:avLst/>
            </a:prstGeom>
            <a:noFill/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2012" y="2912"/>
              <a:ext cx="115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112" y="0"/>
                </a:cxn>
                <a:cxn ang="0">
                  <a:pos x="112" y="18"/>
                </a:cxn>
                <a:cxn ang="0">
                  <a:pos x="21" y="18"/>
                </a:cxn>
                <a:cxn ang="0">
                  <a:pos x="21" y="67"/>
                </a:cxn>
                <a:cxn ang="0">
                  <a:pos x="106" y="67"/>
                </a:cxn>
                <a:cxn ang="0">
                  <a:pos x="106" y="85"/>
                </a:cxn>
                <a:cxn ang="0">
                  <a:pos x="21" y="85"/>
                </a:cxn>
                <a:cxn ang="0">
                  <a:pos x="21" y="138"/>
                </a:cxn>
                <a:cxn ang="0">
                  <a:pos x="115" y="138"/>
                </a:cxn>
                <a:cxn ang="0">
                  <a:pos x="115" y="156"/>
                </a:cxn>
                <a:cxn ang="0">
                  <a:pos x="0" y="156"/>
                </a:cxn>
              </a:cxnLst>
              <a:rect l="0" t="0" r="r" b="b"/>
              <a:pathLst>
                <a:path w="115" h="156">
                  <a:moveTo>
                    <a:pt x="0" y="1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6" y="67"/>
                  </a:lnTo>
                  <a:lnTo>
                    <a:pt x="106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5" y="138"/>
                  </a:lnTo>
                  <a:lnTo>
                    <a:pt x="11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32" y="2803"/>
              <a:ext cx="322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329" y="2926"/>
              <a:ext cx="121" cy="15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0"/>
                </a:cxn>
                <a:cxn ang="0">
                  <a:pos x="121" y="90"/>
                </a:cxn>
                <a:cxn ang="0">
                  <a:pos x="119" y="110"/>
                </a:cxn>
                <a:cxn ang="0">
                  <a:pos x="116" y="127"/>
                </a:cxn>
                <a:cxn ang="0">
                  <a:pos x="113" y="133"/>
                </a:cxn>
                <a:cxn ang="0">
                  <a:pos x="109" y="139"/>
                </a:cxn>
                <a:cxn ang="0">
                  <a:pos x="103" y="145"/>
                </a:cxn>
                <a:cxn ang="0">
                  <a:pos x="97" y="149"/>
                </a:cxn>
                <a:cxn ang="0">
                  <a:pos x="80" y="155"/>
                </a:cxn>
                <a:cxn ang="0">
                  <a:pos x="61" y="158"/>
                </a:cxn>
                <a:cxn ang="0">
                  <a:pos x="42" y="157"/>
                </a:cxn>
                <a:cxn ang="0">
                  <a:pos x="25" y="151"/>
                </a:cxn>
                <a:cxn ang="0">
                  <a:pos x="14" y="142"/>
                </a:cxn>
                <a:cxn ang="0">
                  <a:pos x="11" y="136"/>
                </a:cxn>
                <a:cxn ang="0">
                  <a:pos x="6" y="128"/>
                </a:cxn>
                <a:cxn ang="0">
                  <a:pos x="2" y="112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89"/>
                </a:cxn>
                <a:cxn ang="0">
                  <a:pos x="22" y="107"/>
                </a:cxn>
                <a:cxn ang="0">
                  <a:pos x="24" y="119"/>
                </a:cxn>
                <a:cxn ang="0">
                  <a:pos x="27" y="125"/>
                </a:cxn>
                <a:cxn ang="0">
                  <a:pos x="31" y="130"/>
                </a:cxn>
                <a:cxn ang="0">
                  <a:pos x="37" y="134"/>
                </a:cxn>
                <a:cxn ang="0">
                  <a:pos x="43" y="137"/>
                </a:cxn>
                <a:cxn ang="0">
                  <a:pos x="51" y="139"/>
                </a:cxn>
                <a:cxn ang="0">
                  <a:pos x="60" y="140"/>
                </a:cxn>
                <a:cxn ang="0">
                  <a:pos x="79" y="137"/>
                </a:cxn>
                <a:cxn ang="0">
                  <a:pos x="91" y="130"/>
                </a:cxn>
                <a:cxn ang="0">
                  <a:pos x="97" y="121"/>
                </a:cxn>
                <a:cxn ang="0">
                  <a:pos x="100" y="107"/>
                </a:cxn>
                <a:cxn ang="0">
                  <a:pos x="101" y="89"/>
                </a:cxn>
                <a:cxn ang="0">
                  <a:pos x="101" y="0"/>
                </a:cxn>
              </a:cxnLst>
              <a:rect l="0" t="0" r="r" b="b"/>
              <a:pathLst>
                <a:path w="121" h="158">
                  <a:moveTo>
                    <a:pt x="101" y="0"/>
                  </a:moveTo>
                  <a:lnTo>
                    <a:pt x="121" y="0"/>
                  </a:lnTo>
                  <a:lnTo>
                    <a:pt x="121" y="90"/>
                  </a:lnTo>
                  <a:lnTo>
                    <a:pt x="119" y="110"/>
                  </a:lnTo>
                  <a:lnTo>
                    <a:pt x="116" y="127"/>
                  </a:lnTo>
                  <a:lnTo>
                    <a:pt x="113" y="133"/>
                  </a:lnTo>
                  <a:lnTo>
                    <a:pt x="109" y="139"/>
                  </a:lnTo>
                  <a:lnTo>
                    <a:pt x="103" y="145"/>
                  </a:lnTo>
                  <a:lnTo>
                    <a:pt x="97" y="149"/>
                  </a:lnTo>
                  <a:lnTo>
                    <a:pt x="80" y="155"/>
                  </a:lnTo>
                  <a:lnTo>
                    <a:pt x="61" y="158"/>
                  </a:lnTo>
                  <a:lnTo>
                    <a:pt x="42" y="157"/>
                  </a:lnTo>
                  <a:lnTo>
                    <a:pt x="25" y="151"/>
                  </a:lnTo>
                  <a:lnTo>
                    <a:pt x="14" y="142"/>
                  </a:lnTo>
                  <a:lnTo>
                    <a:pt x="11" y="13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22" y="107"/>
                  </a:lnTo>
                  <a:lnTo>
                    <a:pt x="24" y="119"/>
                  </a:lnTo>
                  <a:lnTo>
                    <a:pt x="27" y="125"/>
                  </a:lnTo>
                  <a:lnTo>
                    <a:pt x="31" y="130"/>
                  </a:lnTo>
                  <a:lnTo>
                    <a:pt x="37" y="134"/>
                  </a:lnTo>
                  <a:lnTo>
                    <a:pt x="43" y="137"/>
                  </a:lnTo>
                  <a:lnTo>
                    <a:pt x="51" y="139"/>
                  </a:lnTo>
                  <a:lnTo>
                    <a:pt x="60" y="140"/>
                  </a:lnTo>
                  <a:lnTo>
                    <a:pt x="79" y="137"/>
                  </a:lnTo>
                  <a:lnTo>
                    <a:pt x="91" y="130"/>
                  </a:lnTo>
                  <a:lnTo>
                    <a:pt x="97" y="121"/>
                  </a:lnTo>
                  <a:lnTo>
                    <a:pt x="100" y="107"/>
                  </a:lnTo>
                  <a:lnTo>
                    <a:pt x="101" y="8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644" y="2953"/>
              <a:ext cx="101" cy="103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42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2" y="42"/>
                </a:cxn>
                <a:cxn ang="0">
                  <a:pos x="42" y="0"/>
                </a:cxn>
                <a:cxn ang="0">
                  <a:pos x="60" y="0"/>
                </a:cxn>
                <a:cxn ang="0">
                  <a:pos x="60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60" y="60"/>
                </a:cxn>
                <a:cxn ang="0">
                  <a:pos x="60" y="103"/>
                </a:cxn>
                <a:cxn ang="0">
                  <a:pos x="42" y="103"/>
                </a:cxn>
              </a:cxnLst>
              <a:rect l="0" t="0" r="r" b="b"/>
              <a:pathLst>
                <a:path w="101" h="103">
                  <a:moveTo>
                    <a:pt x="42" y="103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60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60" y="60"/>
                  </a:lnTo>
                  <a:lnTo>
                    <a:pt x="60" y="103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1446" y="2953"/>
              <a:ext cx="101" cy="103"/>
            </a:xfrm>
            <a:custGeom>
              <a:avLst/>
              <a:gdLst/>
              <a:ahLst/>
              <a:cxnLst>
                <a:cxn ang="0">
                  <a:pos x="41" y="103"/>
                </a:cxn>
                <a:cxn ang="0">
                  <a:pos x="41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1" y="42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59" y="60"/>
                </a:cxn>
                <a:cxn ang="0">
                  <a:pos x="59" y="103"/>
                </a:cxn>
                <a:cxn ang="0">
                  <a:pos x="41" y="103"/>
                </a:cxn>
              </a:cxnLst>
              <a:rect l="0" t="0" r="r" b="b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2556" y="2986"/>
              <a:ext cx="8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2634" y="2951"/>
              <a:ext cx="83" cy="84"/>
            </a:xfrm>
            <a:custGeom>
              <a:avLst/>
              <a:gdLst/>
              <a:ahLst/>
              <a:cxnLst>
                <a:cxn ang="0">
                  <a:pos x="83" y="41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83" y="41"/>
                </a:cxn>
              </a:cxnLst>
              <a:rect l="0" t="0" r="r" b="b"/>
              <a:pathLst>
                <a:path w="83" h="84">
                  <a:moveTo>
                    <a:pt x="83" y="41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3014" y="2927"/>
              <a:ext cx="17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3639" y="2394"/>
              <a:ext cx="800" cy="1289"/>
            </a:xfrm>
            <a:custGeom>
              <a:avLst/>
              <a:gdLst/>
              <a:ahLst/>
              <a:cxnLst>
                <a:cxn ang="0">
                  <a:pos x="330" y="130"/>
                </a:cxn>
                <a:cxn ang="0">
                  <a:pos x="242" y="179"/>
                </a:cxn>
                <a:cxn ang="0">
                  <a:pos x="181" y="224"/>
                </a:cxn>
                <a:cxn ang="0">
                  <a:pos x="156" y="264"/>
                </a:cxn>
                <a:cxn ang="0">
                  <a:pos x="187" y="301"/>
                </a:cxn>
                <a:cxn ang="0">
                  <a:pos x="196" y="341"/>
                </a:cxn>
                <a:cxn ang="0">
                  <a:pos x="153" y="368"/>
                </a:cxn>
                <a:cxn ang="0">
                  <a:pos x="79" y="401"/>
                </a:cxn>
                <a:cxn ang="0">
                  <a:pos x="62" y="447"/>
                </a:cxn>
                <a:cxn ang="0">
                  <a:pos x="77" y="497"/>
                </a:cxn>
                <a:cxn ang="0">
                  <a:pos x="95" y="545"/>
                </a:cxn>
                <a:cxn ang="0">
                  <a:pos x="92" y="585"/>
                </a:cxn>
                <a:cxn ang="0">
                  <a:pos x="30" y="627"/>
                </a:cxn>
                <a:cxn ang="0">
                  <a:pos x="27" y="674"/>
                </a:cxn>
                <a:cxn ang="0">
                  <a:pos x="82" y="747"/>
                </a:cxn>
                <a:cxn ang="0">
                  <a:pos x="138" y="800"/>
                </a:cxn>
                <a:cxn ang="0">
                  <a:pos x="181" y="840"/>
                </a:cxn>
                <a:cxn ang="0">
                  <a:pos x="177" y="857"/>
                </a:cxn>
                <a:cxn ang="0">
                  <a:pos x="123" y="881"/>
                </a:cxn>
                <a:cxn ang="0">
                  <a:pos x="58" y="918"/>
                </a:cxn>
                <a:cxn ang="0">
                  <a:pos x="15" y="954"/>
                </a:cxn>
                <a:cxn ang="0">
                  <a:pos x="10" y="980"/>
                </a:cxn>
                <a:cxn ang="0">
                  <a:pos x="4" y="1031"/>
                </a:cxn>
                <a:cxn ang="0">
                  <a:pos x="0" y="1063"/>
                </a:cxn>
                <a:cxn ang="0">
                  <a:pos x="27" y="1116"/>
                </a:cxn>
                <a:cxn ang="0">
                  <a:pos x="93" y="1181"/>
                </a:cxn>
                <a:cxn ang="0">
                  <a:pos x="169" y="1239"/>
                </a:cxn>
                <a:cxn ang="0">
                  <a:pos x="226" y="1273"/>
                </a:cxn>
                <a:cxn ang="0">
                  <a:pos x="293" y="1289"/>
                </a:cxn>
                <a:cxn ang="0">
                  <a:pos x="357" y="1279"/>
                </a:cxn>
                <a:cxn ang="0">
                  <a:pos x="397" y="1236"/>
                </a:cxn>
                <a:cxn ang="0">
                  <a:pos x="413" y="1205"/>
                </a:cxn>
                <a:cxn ang="0">
                  <a:pos x="467" y="1201"/>
                </a:cxn>
                <a:cxn ang="0">
                  <a:pos x="560" y="1190"/>
                </a:cxn>
                <a:cxn ang="0">
                  <a:pos x="611" y="1169"/>
                </a:cxn>
                <a:cxn ang="0">
                  <a:pos x="611" y="1128"/>
                </a:cxn>
                <a:cxn ang="0">
                  <a:pos x="599" y="1084"/>
                </a:cxn>
                <a:cxn ang="0">
                  <a:pos x="626" y="1060"/>
                </a:cxn>
                <a:cxn ang="0">
                  <a:pos x="693" y="1040"/>
                </a:cxn>
                <a:cxn ang="0">
                  <a:pos x="742" y="1018"/>
                </a:cxn>
                <a:cxn ang="0">
                  <a:pos x="767" y="975"/>
                </a:cxn>
                <a:cxn ang="0">
                  <a:pos x="754" y="902"/>
                </a:cxn>
                <a:cxn ang="0">
                  <a:pos x="711" y="816"/>
                </a:cxn>
                <a:cxn ang="0">
                  <a:pos x="682" y="766"/>
                </a:cxn>
                <a:cxn ang="0">
                  <a:pos x="682" y="728"/>
                </a:cxn>
                <a:cxn ang="0">
                  <a:pos x="721" y="674"/>
                </a:cxn>
                <a:cxn ang="0">
                  <a:pos x="785" y="586"/>
                </a:cxn>
                <a:cxn ang="0">
                  <a:pos x="798" y="477"/>
                </a:cxn>
                <a:cxn ang="0">
                  <a:pos x="761" y="374"/>
                </a:cxn>
                <a:cxn ang="0">
                  <a:pos x="713" y="314"/>
                </a:cxn>
                <a:cxn ang="0">
                  <a:pos x="716" y="277"/>
                </a:cxn>
                <a:cxn ang="0">
                  <a:pos x="745" y="233"/>
                </a:cxn>
                <a:cxn ang="0">
                  <a:pos x="746" y="191"/>
                </a:cxn>
                <a:cxn ang="0">
                  <a:pos x="700" y="130"/>
                </a:cxn>
                <a:cxn ang="0">
                  <a:pos x="696" y="106"/>
                </a:cxn>
                <a:cxn ang="0">
                  <a:pos x="724" y="76"/>
                </a:cxn>
                <a:cxn ang="0">
                  <a:pos x="688" y="55"/>
                </a:cxn>
                <a:cxn ang="0">
                  <a:pos x="623" y="30"/>
                </a:cxn>
                <a:cxn ang="0">
                  <a:pos x="544" y="9"/>
                </a:cxn>
                <a:cxn ang="0">
                  <a:pos x="468" y="0"/>
                </a:cxn>
                <a:cxn ang="0">
                  <a:pos x="410" y="18"/>
                </a:cxn>
                <a:cxn ang="0">
                  <a:pos x="388" y="76"/>
                </a:cxn>
                <a:cxn ang="0">
                  <a:pos x="367" y="103"/>
                </a:cxn>
              </a:cxnLst>
              <a:rect l="0" t="0" r="r" b="b"/>
              <a:pathLst>
                <a:path w="800" h="1289">
                  <a:moveTo>
                    <a:pt x="355" y="120"/>
                  </a:moveTo>
                  <a:lnTo>
                    <a:pt x="345" y="124"/>
                  </a:lnTo>
                  <a:lnTo>
                    <a:pt x="330" y="130"/>
                  </a:lnTo>
                  <a:lnTo>
                    <a:pt x="311" y="141"/>
                  </a:lnTo>
                  <a:lnTo>
                    <a:pt x="290" y="152"/>
                  </a:lnTo>
                  <a:lnTo>
                    <a:pt x="242" y="179"/>
                  </a:lnTo>
                  <a:lnTo>
                    <a:pt x="220" y="194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6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8" y="329"/>
                  </a:lnTo>
                  <a:lnTo>
                    <a:pt x="196" y="341"/>
                  </a:lnTo>
                  <a:lnTo>
                    <a:pt x="189" y="351"/>
                  </a:lnTo>
                  <a:lnTo>
                    <a:pt x="175" y="360"/>
                  </a:lnTo>
                  <a:lnTo>
                    <a:pt x="153" y="368"/>
                  </a:lnTo>
                  <a:lnTo>
                    <a:pt x="120" y="377"/>
                  </a:lnTo>
                  <a:lnTo>
                    <a:pt x="96" y="389"/>
                  </a:lnTo>
                  <a:lnTo>
                    <a:pt x="79" y="401"/>
                  </a:lnTo>
                  <a:lnTo>
                    <a:pt x="68" y="417"/>
                  </a:lnTo>
                  <a:lnTo>
                    <a:pt x="64" y="432"/>
                  </a:lnTo>
                  <a:lnTo>
                    <a:pt x="62" y="447"/>
                  </a:lnTo>
                  <a:lnTo>
                    <a:pt x="65" y="463"/>
                  </a:lnTo>
                  <a:lnTo>
                    <a:pt x="70" y="480"/>
                  </a:lnTo>
                  <a:lnTo>
                    <a:pt x="77" y="497"/>
                  </a:lnTo>
                  <a:lnTo>
                    <a:pt x="83" y="513"/>
                  </a:lnTo>
                  <a:lnTo>
                    <a:pt x="91" y="530"/>
                  </a:lnTo>
                  <a:lnTo>
                    <a:pt x="95" y="545"/>
                  </a:lnTo>
                  <a:lnTo>
                    <a:pt x="98" y="559"/>
                  </a:lnTo>
                  <a:lnTo>
                    <a:pt x="96" y="572"/>
                  </a:lnTo>
                  <a:lnTo>
                    <a:pt x="92" y="585"/>
                  </a:lnTo>
                  <a:lnTo>
                    <a:pt x="82" y="595"/>
                  </a:lnTo>
                  <a:lnTo>
                    <a:pt x="43" y="615"/>
                  </a:lnTo>
                  <a:lnTo>
                    <a:pt x="30" y="627"/>
                  </a:lnTo>
                  <a:lnTo>
                    <a:pt x="24" y="642"/>
                  </a:lnTo>
                  <a:lnTo>
                    <a:pt x="22" y="657"/>
                  </a:lnTo>
                  <a:lnTo>
                    <a:pt x="27" y="674"/>
                  </a:lnTo>
                  <a:lnTo>
                    <a:pt x="37" y="692"/>
                  </a:lnTo>
                  <a:lnTo>
                    <a:pt x="49" y="710"/>
                  </a:lnTo>
                  <a:lnTo>
                    <a:pt x="82" y="747"/>
                  </a:lnTo>
                  <a:lnTo>
                    <a:pt x="101" y="766"/>
                  </a:lnTo>
                  <a:lnTo>
                    <a:pt x="119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7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4" y="1222"/>
                  </a:lnTo>
                  <a:lnTo>
                    <a:pt x="169" y="1239"/>
                  </a:lnTo>
                  <a:lnTo>
                    <a:pt x="192" y="1254"/>
                  </a:lnTo>
                  <a:lnTo>
                    <a:pt x="211" y="1266"/>
                  </a:lnTo>
                  <a:lnTo>
                    <a:pt x="226" y="1273"/>
                  </a:lnTo>
                  <a:lnTo>
                    <a:pt x="247" y="1281"/>
                  </a:lnTo>
                  <a:lnTo>
                    <a:pt x="269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7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7" y="1204"/>
                  </a:lnTo>
                  <a:lnTo>
                    <a:pt x="446" y="1202"/>
                  </a:lnTo>
                  <a:lnTo>
                    <a:pt x="467" y="1201"/>
                  </a:lnTo>
                  <a:lnTo>
                    <a:pt x="514" y="1198"/>
                  </a:lnTo>
                  <a:lnTo>
                    <a:pt x="538" y="1195"/>
                  </a:lnTo>
                  <a:lnTo>
                    <a:pt x="560" y="1190"/>
                  </a:lnTo>
                  <a:lnTo>
                    <a:pt x="581" y="1184"/>
                  </a:lnTo>
                  <a:lnTo>
                    <a:pt x="598" y="1178"/>
                  </a:lnTo>
                  <a:lnTo>
                    <a:pt x="611" y="1169"/>
                  </a:lnTo>
                  <a:lnTo>
                    <a:pt x="618" y="1158"/>
                  </a:lnTo>
                  <a:lnTo>
                    <a:pt x="618" y="1145"/>
                  </a:lnTo>
                  <a:lnTo>
                    <a:pt x="611" y="1128"/>
                  </a:lnTo>
                  <a:lnTo>
                    <a:pt x="602" y="1110"/>
                  </a:lnTo>
                  <a:lnTo>
                    <a:pt x="598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6" y="1060"/>
                  </a:lnTo>
                  <a:lnTo>
                    <a:pt x="641" y="1055"/>
                  </a:lnTo>
                  <a:lnTo>
                    <a:pt x="657" y="1049"/>
                  </a:lnTo>
                  <a:lnTo>
                    <a:pt x="693" y="1040"/>
                  </a:lnTo>
                  <a:lnTo>
                    <a:pt x="711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3" y="993"/>
                  </a:lnTo>
                  <a:lnTo>
                    <a:pt x="767" y="975"/>
                  </a:lnTo>
                  <a:lnTo>
                    <a:pt x="769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7" y="868"/>
                  </a:lnTo>
                  <a:lnTo>
                    <a:pt x="724" y="839"/>
                  </a:lnTo>
                  <a:lnTo>
                    <a:pt x="711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2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2" y="728"/>
                  </a:lnTo>
                  <a:lnTo>
                    <a:pt x="691" y="713"/>
                  </a:lnTo>
                  <a:lnTo>
                    <a:pt x="703" y="695"/>
                  </a:lnTo>
                  <a:lnTo>
                    <a:pt x="721" y="674"/>
                  </a:lnTo>
                  <a:lnTo>
                    <a:pt x="745" y="648"/>
                  </a:lnTo>
                  <a:lnTo>
                    <a:pt x="767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0" y="515"/>
                  </a:lnTo>
                  <a:lnTo>
                    <a:pt x="798" y="477"/>
                  </a:lnTo>
                  <a:lnTo>
                    <a:pt x="792" y="441"/>
                  </a:lnTo>
                  <a:lnTo>
                    <a:pt x="779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1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22" y="267"/>
                  </a:lnTo>
                  <a:lnTo>
                    <a:pt x="737" y="245"/>
                  </a:lnTo>
                  <a:lnTo>
                    <a:pt x="745" y="233"/>
                  </a:lnTo>
                  <a:lnTo>
                    <a:pt x="748" y="220"/>
                  </a:lnTo>
                  <a:lnTo>
                    <a:pt x="749" y="206"/>
                  </a:lnTo>
                  <a:lnTo>
                    <a:pt x="746" y="191"/>
                  </a:lnTo>
                  <a:lnTo>
                    <a:pt x="737" y="173"/>
                  </a:lnTo>
                  <a:lnTo>
                    <a:pt x="722" y="153"/>
                  </a:lnTo>
                  <a:lnTo>
                    <a:pt x="700" y="130"/>
                  </a:lnTo>
                  <a:lnTo>
                    <a:pt x="693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2" y="82"/>
                  </a:lnTo>
                  <a:lnTo>
                    <a:pt x="724" y="76"/>
                  </a:lnTo>
                  <a:lnTo>
                    <a:pt x="721" y="70"/>
                  </a:lnTo>
                  <a:lnTo>
                    <a:pt x="709" y="62"/>
                  </a:lnTo>
                  <a:lnTo>
                    <a:pt x="688" y="55"/>
                  </a:lnTo>
                  <a:lnTo>
                    <a:pt x="669" y="47"/>
                  </a:lnTo>
                  <a:lnTo>
                    <a:pt x="647" y="40"/>
                  </a:lnTo>
                  <a:lnTo>
                    <a:pt x="623" y="30"/>
                  </a:lnTo>
                  <a:lnTo>
                    <a:pt x="598" y="23"/>
                  </a:lnTo>
                  <a:lnTo>
                    <a:pt x="571" y="15"/>
                  </a:lnTo>
                  <a:lnTo>
                    <a:pt x="544" y="9"/>
                  </a:lnTo>
                  <a:lnTo>
                    <a:pt x="517" y="5"/>
                  </a:lnTo>
                  <a:lnTo>
                    <a:pt x="492" y="2"/>
                  </a:lnTo>
                  <a:lnTo>
                    <a:pt x="468" y="0"/>
                  </a:lnTo>
                  <a:lnTo>
                    <a:pt x="446" y="3"/>
                  </a:lnTo>
                  <a:lnTo>
                    <a:pt x="427" y="9"/>
                  </a:lnTo>
                  <a:lnTo>
                    <a:pt x="410" y="18"/>
                  </a:lnTo>
                  <a:lnTo>
                    <a:pt x="398" y="33"/>
                  </a:lnTo>
                  <a:lnTo>
                    <a:pt x="391" y="52"/>
                  </a:lnTo>
                  <a:lnTo>
                    <a:pt x="388" y="76"/>
                  </a:lnTo>
                  <a:lnTo>
                    <a:pt x="385" y="83"/>
                  </a:lnTo>
                  <a:lnTo>
                    <a:pt x="376" y="92"/>
                  </a:lnTo>
                  <a:lnTo>
                    <a:pt x="367" y="103"/>
                  </a:lnTo>
                  <a:lnTo>
                    <a:pt x="358" y="112"/>
                  </a:lnTo>
                  <a:lnTo>
                    <a:pt x="355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3975" y="2912"/>
              <a:ext cx="114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11" y="18"/>
                </a:cxn>
                <a:cxn ang="0">
                  <a:pos x="21" y="18"/>
                </a:cxn>
                <a:cxn ang="0">
                  <a:pos x="21" y="67"/>
                </a:cxn>
                <a:cxn ang="0">
                  <a:pos x="105" y="67"/>
                </a:cxn>
                <a:cxn ang="0">
                  <a:pos x="105" y="85"/>
                </a:cxn>
                <a:cxn ang="0">
                  <a:pos x="21" y="85"/>
                </a:cxn>
                <a:cxn ang="0">
                  <a:pos x="21" y="138"/>
                </a:cxn>
                <a:cxn ang="0">
                  <a:pos x="114" y="138"/>
                </a:cxn>
                <a:cxn ang="0">
                  <a:pos x="114" y="156"/>
                </a:cxn>
                <a:cxn ang="0">
                  <a:pos x="0" y="156"/>
                </a:cxn>
              </a:cxnLst>
              <a:rect l="0" t="0" r="r" b="b"/>
              <a:pathLst>
                <a:path w="114" h="156">
                  <a:moveTo>
                    <a:pt x="0" y="156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5" y="67"/>
                  </a:lnTo>
                  <a:lnTo>
                    <a:pt x="105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4" y="138"/>
                  </a:lnTo>
                  <a:lnTo>
                    <a:pt x="11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3410" y="2953"/>
              <a:ext cx="101" cy="103"/>
            </a:xfrm>
            <a:custGeom>
              <a:avLst/>
              <a:gdLst/>
              <a:ahLst/>
              <a:cxnLst>
                <a:cxn ang="0">
                  <a:pos x="41" y="103"/>
                </a:cxn>
                <a:cxn ang="0">
                  <a:pos x="41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1" y="42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59" y="60"/>
                </a:cxn>
                <a:cxn ang="0">
                  <a:pos x="59" y="103"/>
                </a:cxn>
                <a:cxn ang="0">
                  <a:pos x="41" y="103"/>
                </a:cxn>
              </a:cxnLst>
              <a:rect l="0" t="0" r="r" b="b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4800" y="2803"/>
              <a:ext cx="320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4891" y="2924"/>
              <a:ext cx="122" cy="162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24" y="121"/>
                </a:cxn>
                <a:cxn ang="0">
                  <a:pos x="35" y="135"/>
                </a:cxn>
                <a:cxn ang="0">
                  <a:pos x="49" y="141"/>
                </a:cxn>
                <a:cxn ang="0">
                  <a:pos x="65" y="144"/>
                </a:cxn>
                <a:cxn ang="0">
                  <a:pos x="79" y="142"/>
                </a:cxn>
                <a:cxn ang="0">
                  <a:pos x="95" y="133"/>
                </a:cxn>
                <a:cxn ang="0">
                  <a:pos x="102" y="124"/>
                </a:cxn>
                <a:cxn ang="0">
                  <a:pos x="101" y="108"/>
                </a:cxn>
                <a:cxn ang="0">
                  <a:pos x="95" y="100"/>
                </a:cxn>
                <a:cxn ang="0">
                  <a:pos x="84" y="95"/>
                </a:cxn>
                <a:cxn ang="0">
                  <a:pos x="58" y="88"/>
                </a:cxn>
                <a:cxn ang="0">
                  <a:pos x="28" y="77"/>
                </a:cxn>
                <a:cxn ang="0">
                  <a:pos x="12" y="62"/>
                </a:cxn>
                <a:cxn ang="0">
                  <a:pos x="6" y="44"/>
                </a:cxn>
                <a:cxn ang="0">
                  <a:pos x="13" y="21"/>
                </a:cxn>
                <a:cxn ang="0">
                  <a:pos x="32" y="6"/>
                </a:cxn>
                <a:cxn ang="0">
                  <a:pos x="61" y="0"/>
                </a:cxn>
                <a:cxn ang="0">
                  <a:pos x="90" y="6"/>
                </a:cxn>
                <a:cxn ang="0">
                  <a:pos x="105" y="17"/>
                </a:cxn>
                <a:cxn ang="0">
                  <a:pos x="116" y="35"/>
                </a:cxn>
                <a:cxn ang="0">
                  <a:pos x="98" y="49"/>
                </a:cxn>
                <a:cxn ang="0">
                  <a:pos x="95" y="35"/>
                </a:cxn>
                <a:cxn ang="0">
                  <a:pos x="87" y="26"/>
                </a:cxn>
                <a:cxn ang="0">
                  <a:pos x="61" y="18"/>
                </a:cxn>
                <a:cxn ang="0">
                  <a:pos x="34" y="26"/>
                </a:cxn>
                <a:cxn ang="0">
                  <a:pos x="27" y="36"/>
                </a:cxn>
                <a:cxn ang="0">
                  <a:pos x="28" y="52"/>
                </a:cxn>
                <a:cxn ang="0">
                  <a:pos x="43" y="62"/>
                </a:cxn>
                <a:cxn ang="0">
                  <a:pos x="83" y="73"/>
                </a:cxn>
                <a:cxn ang="0">
                  <a:pos x="111" y="86"/>
                </a:cxn>
                <a:cxn ang="0">
                  <a:pos x="122" y="108"/>
                </a:cxn>
                <a:cxn ang="0">
                  <a:pos x="116" y="138"/>
                </a:cxn>
                <a:cxn ang="0">
                  <a:pos x="104" y="151"/>
                </a:cxn>
                <a:cxn ang="0">
                  <a:pos x="82" y="160"/>
                </a:cxn>
                <a:cxn ang="0">
                  <a:pos x="46" y="160"/>
                </a:cxn>
                <a:cxn ang="0">
                  <a:pos x="22" y="151"/>
                </a:cxn>
                <a:cxn ang="0">
                  <a:pos x="9" y="136"/>
                </a:cxn>
                <a:cxn ang="0">
                  <a:pos x="0" y="109"/>
                </a:cxn>
              </a:cxnLst>
              <a:rect l="0" t="0" r="r" b="b"/>
              <a:pathLst>
                <a:path w="122" h="162">
                  <a:moveTo>
                    <a:pt x="0" y="109"/>
                  </a:moveTo>
                  <a:lnTo>
                    <a:pt x="19" y="108"/>
                  </a:lnTo>
                  <a:lnTo>
                    <a:pt x="21" y="115"/>
                  </a:lnTo>
                  <a:lnTo>
                    <a:pt x="24" y="121"/>
                  </a:lnTo>
                  <a:lnTo>
                    <a:pt x="29" y="130"/>
                  </a:lnTo>
                  <a:lnTo>
                    <a:pt x="35" y="135"/>
                  </a:lnTo>
                  <a:lnTo>
                    <a:pt x="41" y="138"/>
                  </a:lnTo>
                  <a:lnTo>
                    <a:pt x="49" y="141"/>
                  </a:lnTo>
                  <a:lnTo>
                    <a:pt x="56" y="142"/>
                  </a:lnTo>
                  <a:lnTo>
                    <a:pt x="65" y="144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90" y="136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2" y="124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8" y="105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4" y="95"/>
                  </a:lnTo>
                  <a:lnTo>
                    <a:pt x="74" y="92"/>
                  </a:lnTo>
                  <a:lnTo>
                    <a:pt x="58" y="88"/>
                  </a:lnTo>
                  <a:lnTo>
                    <a:pt x="40" y="82"/>
                  </a:lnTo>
                  <a:lnTo>
                    <a:pt x="28" y="77"/>
                  </a:lnTo>
                  <a:lnTo>
                    <a:pt x="16" y="68"/>
                  </a:lnTo>
                  <a:lnTo>
                    <a:pt x="12" y="62"/>
                  </a:lnTo>
                  <a:lnTo>
                    <a:pt x="9" y="56"/>
                  </a:lnTo>
                  <a:lnTo>
                    <a:pt x="6" y="44"/>
                  </a:lnTo>
                  <a:lnTo>
                    <a:pt x="9" y="29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0" y="23"/>
                  </a:lnTo>
                  <a:lnTo>
                    <a:pt x="116" y="35"/>
                  </a:lnTo>
                  <a:lnTo>
                    <a:pt x="117" y="47"/>
                  </a:lnTo>
                  <a:lnTo>
                    <a:pt x="98" y="49"/>
                  </a:lnTo>
                  <a:lnTo>
                    <a:pt x="96" y="41"/>
                  </a:lnTo>
                  <a:lnTo>
                    <a:pt x="95" y="35"/>
                  </a:lnTo>
                  <a:lnTo>
                    <a:pt x="92" y="30"/>
                  </a:lnTo>
                  <a:lnTo>
                    <a:pt x="87" y="26"/>
                  </a:lnTo>
                  <a:lnTo>
                    <a:pt x="77" y="21"/>
                  </a:lnTo>
                  <a:lnTo>
                    <a:pt x="61" y="18"/>
                  </a:lnTo>
                  <a:lnTo>
                    <a:pt x="44" y="20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43" y="62"/>
                  </a:lnTo>
                  <a:lnTo>
                    <a:pt x="62" y="67"/>
                  </a:lnTo>
                  <a:lnTo>
                    <a:pt x="83" y="73"/>
                  </a:lnTo>
                  <a:lnTo>
                    <a:pt x="96" y="77"/>
                  </a:lnTo>
                  <a:lnTo>
                    <a:pt x="111" y="86"/>
                  </a:lnTo>
                  <a:lnTo>
                    <a:pt x="116" y="92"/>
                  </a:lnTo>
                  <a:lnTo>
                    <a:pt x="122" y="108"/>
                  </a:lnTo>
                  <a:lnTo>
                    <a:pt x="122" y="123"/>
                  </a:lnTo>
                  <a:lnTo>
                    <a:pt x="116" y="138"/>
                  </a:lnTo>
                  <a:lnTo>
                    <a:pt x="110" y="145"/>
                  </a:lnTo>
                  <a:lnTo>
                    <a:pt x="104" y="151"/>
                  </a:lnTo>
                  <a:lnTo>
                    <a:pt x="95" y="156"/>
                  </a:lnTo>
                  <a:lnTo>
                    <a:pt x="82" y="160"/>
                  </a:lnTo>
                  <a:lnTo>
                    <a:pt x="65" y="162"/>
                  </a:lnTo>
                  <a:lnTo>
                    <a:pt x="46" y="160"/>
                  </a:lnTo>
                  <a:lnTo>
                    <a:pt x="31" y="156"/>
                  </a:lnTo>
                  <a:lnTo>
                    <a:pt x="22" y="151"/>
                  </a:lnTo>
                  <a:lnTo>
                    <a:pt x="15" y="144"/>
                  </a:lnTo>
                  <a:lnTo>
                    <a:pt x="9" y="136"/>
                  </a:lnTo>
                  <a:lnTo>
                    <a:pt x="3" y="12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4519" y="3001"/>
              <a:ext cx="8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4598" y="2965"/>
              <a:ext cx="82" cy="83"/>
            </a:xfrm>
            <a:custGeom>
              <a:avLst/>
              <a:gdLst/>
              <a:ahLst/>
              <a:cxnLst>
                <a:cxn ang="0">
                  <a:pos x="82" y="42"/>
                </a:cxn>
                <a:cxn ang="0">
                  <a:pos x="0" y="0"/>
                </a:cxn>
                <a:cxn ang="0">
                  <a:pos x="0" y="83"/>
                </a:cxn>
                <a:cxn ang="0">
                  <a:pos x="82" y="42"/>
                </a:cxn>
              </a:cxnLst>
              <a:rect l="0" t="0" r="r" b="b"/>
              <a:pathLst>
                <a:path w="82" h="83">
                  <a:moveTo>
                    <a:pt x="82" y="42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79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43494" cy="4937760"/>
          </a:xfrm>
        </p:spPr>
        <p:txBody>
          <a:bodyPr>
            <a:norm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”</a:t>
            </a:r>
            <a:r>
              <a:rPr lang="pl-PL" dirty="0" err="1" smtClean="0"/>
              <a:t>snowflake</a:t>
            </a:r>
            <a:r>
              <a:rPr lang="pl-PL" dirty="0" smtClean="0"/>
              <a:t>”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err="1" smtClean="0"/>
              <a:t>cannot</a:t>
            </a:r>
            <a:r>
              <a:rPr lang="pl-PL" dirty="0" smtClean="0"/>
              <a:t> be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shape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obtained</a:t>
            </a:r>
            <a:r>
              <a:rPr lang="pl-PL" dirty="0" smtClean="0"/>
              <a:t> as a </a:t>
            </a:r>
            <a:r>
              <a:rPr lang="pl-PL" dirty="0" err="1" smtClean="0"/>
              <a:t>result</a:t>
            </a:r>
            <a:r>
              <a:rPr lang="pl-PL" dirty="0" smtClean="0"/>
              <a:t> of </a:t>
            </a:r>
            <a:r>
              <a:rPr lang="pl-PL" dirty="0" err="1" smtClean="0"/>
              <a:t>activity</a:t>
            </a:r>
            <a:r>
              <a:rPr lang="pl-PL" dirty="0" smtClean="0"/>
              <a:t> of a set of 6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set of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build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constructor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5572132" y="1285860"/>
            <a:ext cx="3143272" cy="3571900"/>
            <a:chOff x="3465" y="810"/>
            <a:chExt cx="1561" cy="1744"/>
          </a:xfrm>
          <a:solidFill>
            <a:schemeClr val="bg1"/>
          </a:solidFill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65" y="810"/>
              <a:ext cx="1561" cy="17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465" y="810"/>
              <a:ext cx="1559" cy="1742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4839" y="1681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1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19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3" y="121"/>
                </a:cxn>
                <a:cxn ang="0">
                  <a:pos x="185" y="82"/>
                </a:cxn>
                <a:cxn ang="0">
                  <a:pos x="186" y="81"/>
                </a:cxn>
                <a:cxn ang="0">
                  <a:pos x="185" y="80"/>
                </a:cxn>
                <a:cxn ang="0">
                  <a:pos x="163" y="40"/>
                </a:cxn>
                <a:cxn ang="0">
                  <a:pos x="139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3" y="82"/>
                  </a:lnTo>
                  <a:lnTo>
                    <a:pt x="184" y="81"/>
                  </a:lnTo>
                  <a:lnTo>
                    <a:pt x="183" y="80"/>
                  </a:lnTo>
                  <a:lnTo>
                    <a:pt x="161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19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3" y="121"/>
                  </a:lnTo>
                  <a:lnTo>
                    <a:pt x="185" y="82"/>
                  </a:lnTo>
                  <a:lnTo>
                    <a:pt x="186" y="81"/>
                  </a:lnTo>
                  <a:lnTo>
                    <a:pt x="185" y="80"/>
                  </a:lnTo>
                  <a:lnTo>
                    <a:pt x="163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4839" y="1523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61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19"/>
                </a:cxn>
                <a:cxn ang="0">
                  <a:pos x="2" y="80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3" y="121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63" y="40"/>
                </a:cxn>
                <a:cxn ang="0">
                  <a:pos x="139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61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19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3" y="121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63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4427" y="2235"/>
              <a:ext cx="186" cy="161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0" y="41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0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0" y="41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4289" y="2314"/>
              <a:ext cx="187" cy="161"/>
            </a:xfrm>
            <a:custGeom>
              <a:avLst/>
              <a:gdLst/>
              <a:ahLst/>
              <a:cxnLst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38" y="159"/>
                </a:cxn>
                <a:cxn ang="0">
                  <a:pos x="140" y="160"/>
                </a:cxn>
                <a:cxn ang="0">
                  <a:pos x="140" y="159"/>
                </a:cxn>
                <a:cxn ang="0">
                  <a:pos x="48" y="159"/>
                </a:cxn>
                <a:cxn ang="0">
                  <a:pos x="48" y="160"/>
                </a:cxn>
                <a:cxn ang="0">
                  <a:pos x="49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3"/>
                </a:cxn>
                <a:cxn ang="0">
                  <a:pos x="140" y="3"/>
                </a:cxn>
                <a:cxn ang="0">
                  <a:pos x="140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41" y="1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1"/>
                </a:cxn>
                <a:cxn ang="0">
                  <a:pos x="24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7" y="161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1" y="161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80"/>
                </a:cxn>
                <a:cxn ang="0">
                  <a:pos x="141" y="1"/>
                </a:cxn>
              </a:cxnLst>
              <a:rect l="0" t="0" r="r" b="b"/>
              <a:pathLst>
                <a:path w="187" h="161">
                  <a:moveTo>
                    <a:pt x="184" y="81"/>
                  </a:moveTo>
                  <a:lnTo>
                    <a:pt x="185" y="80"/>
                  </a:lnTo>
                  <a:lnTo>
                    <a:pt x="184" y="80"/>
                  </a:lnTo>
                  <a:lnTo>
                    <a:pt x="138" y="159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9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3"/>
                  </a:lnTo>
                  <a:lnTo>
                    <a:pt x="140" y="3"/>
                  </a:lnTo>
                  <a:lnTo>
                    <a:pt x="140" y="1"/>
                  </a:lnTo>
                  <a:lnTo>
                    <a:pt x="138" y="2"/>
                  </a:lnTo>
                  <a:lnTo>
                    <a:pt x="184" y="81"/>
                  </a:lnTo>
                  <a:close/>
                  <a:moveTo>
                    <a:pt x="141" y="1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24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80"/>
                  </a:lnTo>
                  <a:lnTo>
                    <a:pt x="141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4152" y="2393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2"/>
                </a:cxn>
                <a:cxn ang="0">
                  <a:pos x="185" y="81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2"/>
                  </a:lnTo>
                  <a:lnTo>
                    <a:pt x="185" y="81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152" y="1286"/>
              <a:ext cx="185" cy="161"/>
            </a:xfrm>
            <a:custGeom>
              <a:avLst/>
              <a:gdLst/>
              <a:ahLst/>
              <a:cxnLst>
                <a:cxn ang="0">
                  <a:pos x="160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85" y="81"/>
                </a:cxn>
                <a:cxn ang="0">
                  <a:pos x="185" y="80"/>
                </a:cxn>
                <a:cxn ang="0">
                  <a:pos x="185" y="79"/>
                </a:cxn>
                <a:cxn ang="0">
                  <a:pos x="162" y="40"/>
                </a:cxn>
                <a:cxn ang="0">
                  <a:pos x="139" y="0"/>
                </a:cxn>
              </a:cxnLst>
              <a:rect l="0" t="0" r="r" b="b"/>
              <a:pathLst>
                <a:path w="185" h="161">
                  <a:moveTo>
                    <a:pt x="160" y="42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5" y="79"/>
                  </a:lnTo>
                  <a:lnTo>
                    <a:pt x="162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3466" y="1681"/>
              <a:ext cx="186" cy="161"/>
            </a:xfrm>
            <a:custGeom>
              <a:avLst/>
              <a:gdLst/>
              <a:ahLst/>
              <a:cxnLst>
                <a:cxn ang="0">
                  <a:pos x="160" y="42"/>
                </a:cxn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0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19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2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2" y="40"/>
                </a:cxn>
                <a:cxn ang="0">
                  <a:pos x="139" y="1"/>
                </a:cxn>
              </a:cxnLst>
              <a:rect l="0" t="0" r="r" b="b"/>
              <a:pathLst>
                <a:path w="186" h="161">
                  <a:moveTo>
                    <a:pt x="160" y="42"/>
                  </a:moveTo>
                  <a:lnTo>
                    <a:pt x="183" y="82"/>
                  </a:lnTo>
                  <a:lnTo>
                    <a:pt x="184" y="81"/>
                  </a:lnTo>
                  <a:lnTo>
                    <a:pt x="183" y="80"/>
                  </a:lnTo>
                  <a:lnTo>
                    <a:pt x="160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19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2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2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4152" y="969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2"/>
                </a:cxn>
                <a:cxn ang="0">
                  <a:pos x="185" y="81"/>
                </a:cxn>
                <a:cxn ang="0">
                  <a:pos x="184" y="80"/>
                </a:cxn>
                <a:cxn ang="0">
                  <a:pos x="161" y="120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6" y="120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2"/>
                  </a:lnTo>
                  <a:lnTo>
                    <a:pt x="185" y="81"/>
                  </a:lnTo>
                  <a:lnTo>
                    <a:pt x="184" y="80"/>
                  </a:lnTo>
                  <a:lnTo>
                    <a:pt x="161" y="120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6" y="12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6" name="Freeform 14"/>
            <p:cNvSpPr>
              <a:spLocks noEditPoints="1"/>
            </p:cNvSpPr>
            <p:nvPr/>
          </p:nvSpPr>
          <p:spPr bwMode="auto">
            <a:xfrm>
              <a:off x="4152" y="811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7" name="Freeform 15"/>
            <p:cNvSpPr>
              <a:spLocks noEditPoints="1"/>
            </p:cNvSpPr>
            <p:nvPr/>
          </p:nvSpPr>
          <p:spPr bwMode="auto">
            <a:xfrm>
              <a:off x="4152" y="1127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2"/>
                </a:cxn>
                <a:cxn ang="0">
                  <a:pos x="185" y="81"/>
                </a:cxn>
                <a:cxn ang="0">
                  <a:pos x="184" y="80"/>
                </a:cxn>
                <a:cxn ang="0">
                  <a:pos x="161" y="12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1"/>
                </a:cxn>
                <a:cxn ang="0">
                  <a:pos x="163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2"/>
                  </a:lnTo>
                  <a:lnTo>
                    <a:pt x="185" y="81"/>
                  </a:lnTo>
                  <a:lnTo>
                    <a:pt x="184" y="80"/>
                  </a:lnTo>
                  <a:lnTo>
                    <a:pt x="161" y="12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63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3878" y="1444"/>
              <a:ext cx="186" cy="16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8" y="161"/>
                </a:cxn>
                <a:cxn ang="0">
                  <a:pos x="139" y="160"/>
                </a:cxn>
                <a:cxn ang="0">
                  <a:pos x="162" y="120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79"/>
                </a:cxn>
                <a:cxn ang="0">
                  <a:pos x="162" y="40"/>
                </a:cxn>
                <a:cxn ang="0">
                  <a:pos x="139" y="0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47" y="0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0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</a:cxnLst>
              <a:rect l="0" t="0" r="r" b="b"/>
              <a:pathLst>
                <a:path w="186" h="161">
                  <a:moveTo>
                    <a:pt x="47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8" y="161"/>
                  </a:lnTo>
                  <a:lnTo>
                    <a:pt x="139" y="160"/>
                  </a:lnTo>
                  <a:lnTo>
                    <a:pt x="162" y="120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79"/>
                  </a:lnTo>
                  <a:lnTo>
                    <a:pt x="162" y="4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47" y="0"/>
                  </a:lnTo>
                  <a:close/>
                  <a:moveTo>
                    <a:pt x="138" y="3"/>
                  </a:move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0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877" y="1760"/>
              <a:ext cx="186" cy="16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0"/>
                </a:cxn>
                <a:cxn ang="0">
                  <a:pos x="47" y="1"/>
                </a:cxn>
                <a:cxn ang="0">
                  <a:pos x="23" y="4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3" y="121"/>
                </a:cxn>
                <a:cxn ang="0">
                  <a:pos x="47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8" y="0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83" y="81"/>
                </a:cxn>
                <a:cxn ang="0">
                  <a:pos x="185" y="80"/>
                </a:cxn>
                <a:cxn ang="0">
                  <a:pos x="183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8"/>
                </a:cxn>
                <a:cxn ang="0">
                  <a:pos x="26" y="11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1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3"/>
                </a:cxn>
                <a:cxn ang="0">
                  <a:pos x="139" y="3"/>
                </a:cxn>
              </a:cxnLst>
              <a:rect l="0" t="0" r="r" b="b"/>
              <a:pathLst>
                <a:path w="186" h="160">
                  <a:moveTo>
                    <a:pt x="48" y="0"/>
                  </a:moveTo>
                  <a:lnTo>
                    <a:pt x="47" y="0"/>
                  </a:lnTo>
                  <a:lnTo>
                    <a:pt x="47" y="1"/>
                  </a:lnTo>
                  <a:lnTo>
                    <a:pt x="23" y="4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3" y="121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1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48" y="0"/>
                  </a:lnTo>
                  <a:close/>
                  <a:moveTo>
                    <a:pt x="139" y="3"/>
                  </a:move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lnTo>
                    <a:pt x="183" y="81"/>
                  </a:lnTo>
                  <a:lnTo>
                    <a:pt x="185" y="80"/>
                  </a:lnTo>
                  <a:lnTo>
                    <a:pt x="183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8"/>
                  </a:lnTo>
                  <a:lnTo>
                    <a:pt x="26" y="11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1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3"/>
                  </a:lnTo>
                  <a:lnTo>
                    <a:pt x="139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4289" y="1681"/>
              <a:ext cx="186" cy="16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6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2" y="120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138" y="0"/>
                </a:cxn>
                <a:cxn ang="0">
                  <a:pos x="47" y="0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60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2" y="80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</a:cxnLst>
              <a:rect l="0" t="0" r="r" b="b"/>
              <a:pathLst>
                <a:path w="186" h="160">
                  <a:moveTo>
                    <a:pt x="47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2" y="120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47" y="0"/>
                  </a:lnTo>
                  <a:close/>
                  <a:moveTo>
                    <a:pt x="138" y="2"/>
                  </a:moveTo>
                  <a:lnTo>
                    <a:pt x="138" y="1"/>
                  </a:lnTo>
                  <a:lnTo>
                    <a:pt x="137" y="2"/>
                  </a:ln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60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4152" y="1760"/>
              <a:ext cx="185" cy="16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39" y="160"/>
                </a:cxn>
                <a:cxn ang="0">
                  <a:pos x="162" y="121"/>
                </a:cxn>
                <a:cxn ang="0">
                  <a:pos x="185" y="81"/>
                </a:cxn>
                <a:cxn ang="0">
                  <a:pos x="185" y="80"/>
                </a:cxn>
                <a:cxn ang="0">
                  <a:pos x="185" y="79"/>
                </a:cxn>
                <a:cxn ang="0">
                  <a:pos x="162" y="40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138" y="0"/>
                </a:cxn>
                <a:cxn ang="0">
                  <a:pos x="47" y="0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0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</a:cxnLst>
              <a:rect l="0" t="0" r="r" b="b"/>
              <a:pathLst>
                <a:path w="185" h="160">
                  <a:moveTo>
                    <a:pt x="47" y="0"/>
                  </a:move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62" y="121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5" y="79"/>
                  </a:lnTo>
                  <a:lnTo>
                    <a:pt x="162" y="40"/>
                  </a:lnTo>
                  <a:lnTo>
                    <a:pt x="139" y="1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47" y="0"/>
                  </a:lnTo>
                  <a:close/>
                  <a:moveTo>
                    <a:pt x="138" y="3"/>
                  </a:moveTo>
                  <a:lnTo>
                    <a:pt x="138" y="1"/>
                  </a:lnTo>
                  <a:lnTo>
                    <a:pt x="137" y="2"/>
                  </a:lnTo>
                  <a:lnTo>
                    <a:pt x="160" y="41"/>
                  </a:ln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0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4152" y="1444"/>
              <a:ext cx="185" cy="16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85" y="81"/>
                </a:cxn>
                <a:cxn ang="0">
                  <a:pos x="185" y="80"/>
                </a:cxn>
                <a:cxn ang="0">
                  <a:pos x="185" y="79"/>
                </a:cxn>
                <a:cxn ang="0">
                  <a:pos x="162" y="40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138" y="0"/>
                </a:cxn>
                <a:cxn ang="0">
                  <a:pos x="47" y="0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</a:cxnLst>
              <a:rect l="0" t="0" r="r" b="b"/>
              <a:pathLst>
                <a:path w="185" h="161">
                  <a:moveTo>
                    <a:pt x="47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85" y="81"/>
                  </a:lnTo>
                  <a:lnTo>
                    <a:pt x="185" y="80"/>
                  </a:lnTo>
                  <a:lnTo>
                    <a:pt x="185" y="79"/>
                  </a:lnTo>
                  <a:lnTo>
                    <a:pt x="162" y="4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47" y="0"/>
                  </a:lnTo>
                  <a:close/>
                  <a:moveTo>
                    <a:pt x="138" y="3"/>
                  </a:move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4014" y="1523"/>
              <a:ext cx="186" cy="16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24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0"/>
                </a:cxn>
                <a:cxn ang="0">
                  <a:pos x="47" y="160"/>
                </a:cxn>
                <a:cxn ang="0">
                  <a:pos x="48" y="160"/>
                </a:cxn>
                <a:cxn ang="0">
                  <a:pos x="140" y="160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8" y="0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8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1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2"/>
                </a:cxn>
                <a:cxn ang="0">
                  <a:pos x="139" y="2"/>
                </a:cxn>
              </a:cxnLst>
              <a:rect l="0" t="0" r="r" b="b"/>
              <a:pathLst>
                <a:path w="186" h="160">
                  <a:moveTo>
                    <a:pt x="48" y="0"/>
                  </a:moveTo>
                  <a:lnTo>
                    <a:pt x="48" y="0"/>
                  </a:lnTo>
                  <a:lnTo>
                    <a:pt x="47" y="0"/>
                  </a:lnTo>
                  <a:lnTo>
                    <a:pt x="24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0"/>
                  </a:lnTo>
                  <a:lnTo>
                    <a:pt x="47" y="160"/>
                  </a:lnTo>
                  <a:lnTo>
                    <a:pt x="48" y="160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48" y="0"/>
                  </a:lnTo>
                  <a:close/>
                  <a:moveTo>
                    <a:pt x="139" y="2"/>
                  </a:moveTo>
                  <a:lnTo>
                    <a:pt x="139" y="1"/>
                  </a:lnTo>
                  <a:lnTo>
                    <a:pt x="138" y="2"/>
                  </a:lnTo>
                  <a:lnTo>
                    <a:pt x="184" y="81"/>
                  </a:lnTo>
                  <a:lnTo>
                    <a:pt x="185" y="80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8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1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139" y="2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4288" y="1523"/>
              <a:ext cx="187" cy="160"/>
            </a:xfrm>
            <a:custGeom>
              <a:avLst/>
              <a:gdLst/>
              <a:ahLst/>
              <a:cxnLst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8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1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41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24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7" y="160"/>
                </a:cxn>
                <a:cxn ang="0">
                  <a:pos x="47" y="160"/>
                </a:cxn>
                <a:cxn ang="0">
                  <a:pos x="140" y="160"/>
                </a:cxn>
                <a:cxn ang="0">
                  <a:pos x="141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80"/>
                </a:cxn>
                <a:cxn ang="0">
                  <a:pos x="141" y="0"/>
                </a:cxn>
              </a:cxnLst>
              <a:rect l="0" t="0" r="r" b="b"/>
              <a:pathLst>
                <a:path w="187" h="160">
                  <a:moveTo>
                    <a:pt x="184" y="81"/>
                  </a:moveTo>
                  <a:lnTo>
                    <a:pt x="185" y="80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8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1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4" y="81"/>
                  </a:lnTo>
                  <a:close/>
                  <a:moveTo>
                    <a:pt x="141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4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140" y="160"/>
                  </a:lnTo>
                  <a:lnTo>
                    <a:pt x="141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8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027" y="1548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10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10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4026" y="1547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4230" y="2064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4229" y="2063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7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2" y="30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4229" y="1902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1" y="14"/>
                </a:cxn>
                <a:cxn ang="0">
                  <a:pos x="29" y="20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1" y="14"/>
                  </a:lnTo>
                  <a:lnTo>
                    <a:pt x="29" y="20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4228" y="1901"/>
              <a:ext cx="33" cy="32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9" y="2"/>
                </a:cxn>
                <a:cxn ang="0">
                  <a:pos x="10" y="1"/>
                </a:cxn>
                <a:cxn ang="0">
                  <a:pos x="5" y="4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9" y="31"/>
                </a:cxn>
                <a:cxn ang="0">
                  <a:pos x="14" y="32"/>
                </a:cxn>
                <a:cxn ang="0">
                  <a:pos x="23" y="31"/>
                </a:cxn>
                <a:cxn ang="0">
                  <a:pos x="28" y="27"/>
                </a:cxn>
                <a:cxn ang="0">
                  <a:pos x="33" y="19"/>
                </a:cxn>
                <a:cxn ang="0">
                  <a:pos x="33" y="12"/>
                </a:cxn>
                <a:cxn ang="0">
                  <a:pos x="28" y="4"/>
                </a:cxn>
                <a:cxn ang="0">
                  <a:pos x="23" y="1"/>
                </a:cxn>
              </a:cxnLst>
              <a:rect l="0" t="0" r="r" b="b"/>
              <a:pathLst>
                <a:path w="33" h="32">
                  <a:moveTo>
                    <a:pt x="19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4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4"/>
                  </a:lnTo>
                  <a:lnTo>
                    <a:pt x="5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4229" y="1114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1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4228" y="1113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9" y="32"/>
                </a:cxn>
                <a:cxn ang="0">
                  <a:pos x="28" y="28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2" y="9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3611" y="2026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3610" y="2025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6" y="31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1" y="23"/>
                </a:cxn>
                <a:cxn ang="0">
                  <a:pos x="5" y="28"/>
                </a:cxn>
                <a:cxn ang="0">
                  <a:pos x="13" y="33"/>
                </a:cxn>
                <a:cxn ang="0">
                  <a:pos x="19" y="33"/>
                </a:cxn>
                <a:cxn ang="0">
                  <a:pos x="28" y="28"/>
                </a:cxn>
                <a:cxn ang="0">
                  <a:pos x="31" y="23"/>
                </a:cxn>
                <a:cxn ang="0">
                  <a:pos x="33" y="14"/>
                </a:cxn>
                <a:cxn ang="0">
                  <a:pos x="31" y="10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4709" y="1152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4708" y="1151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27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9" y="2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4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4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4917" y="1667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10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auto">
            <a:xfrm>
              <a:off x="4916" y="1666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7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4849" y="2023"/>
              <a:ext cx="30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0" y="29"/>
                </a:cxn>
                <a:cxn ang="0">
                  <a:pos x="14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30" h="30">
                  <a:moveTo>
                    <a:pt x="14" y="0"/>
                  </a:moveTo>
                  <a:lnTo>
                    <a:pt x="20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4848" y="2022"/>
              <a:ext cx="32" cy="3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2" h="33">
                  <a:moveTo>
                    <a:pt x="18" y="3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close/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4024" y="2342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5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5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4023" y="2340"/>
              <a:ext cx="34" cy="33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9" y="5"/>
                </a:cxn>
                <a:cxn ang="0">
                  <a:pos x="23" y="2"/>
                </a:cxn>
              </a:cxnLst>
              <a:rect l="0" t="0" r="r" b="b"/>
              <a:pathLst>
                <a:path w="34" h="33">
                  <a:moveTo>
                    <a:pt x="19" y="3"/>
                  </a:moveTo>
                  <a:lnTo>
                    <a:pt x="23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4299" y="2419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4" name="Freeform 42"/>
            <p:cNvSpPr>
              <a:spLocks noEditPoints="1"/>
            </p:cNvSpPr>
            <p:nvPr/>
          </p:nvSpPr>
          <p:spPr bwMode="auto">
            <a:xfrm>
              <a:off x="4298" y="2418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4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4436" y="2342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6" name="Freeform 44"/>
            <p:cNvSpPr>
              <a:spLocks noEditPoints="1"/>
            </p:cNvSpPr>
            <p:nvPr/>
          </p:nvSpPr>
          <p:spPr bwMode="auto">
            <a:xfrm>
              <a:off x="4435" y="2341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7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8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4572" y="2262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8" name="Freeform 46"/>
            <p:cNvSpPr>
              <a:spLocks noEditPoints="1"/>
            </p:cNvSpPr>
            <p:nvPr/>
          </p:nvSpPr>
          <p:spPr bwMode="auto">
            <a:xfrm>
              <a:off x="4571" y="2261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20" y="32"/>
                </a:cxn>
                <a:cxn ang="0">
                  <a:pos x="28" y="28"/>
                </a:cxn>
                <a:cxn ang="0">
                  <a:pos x="31" y="22"/>
                </a:cxn>
                <a:cxn ang="0">
                  <a:pos x="32" y="14"/>
                </a:cxn>
                <a:cxn ang="0">
                  <a:pos x="31" y="10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4917" y="1350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0" name="Freeform 48"/>
            <p:cNvSpPr>
              <a:spLocks noEditPoints="1"/>
            </p:cNvSpPr>
            <p:nvPr/>
          </p:nvSpPr>
          <p:spPr bwMode="auto">
            <a:xfrm>
              <a:off x="4916" y="1349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8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3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8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4366" y="1668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7" y="4"/>
                </a:cxn>
                <a:cxn ang="0">
                  <a:pos x="30" y="9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27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10" y="29"/>
                </a:cxn>
                <a:cxn ang="0">
                  <a:pos x="5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4"/>
                  </a:lnTo>
                  <a:lnTo>
                    <a:pt x="30" y="20"/>
                  </a:lnTo>
                  <a:lnTo>
                    <a:pt x="27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2" name="Freeform 50"/>
            <p:cNvSpPr>
              <a:spLocks noEditPoints="1"/>
            </p:cNvSpPr>
            <p:nvPr/>
          </p:nvSpPr>
          <p:spPr bwMode="auto">
            <a:xfrm>
              <a:off x="4365" y="1666"/>
              <a:ext cx="33" cy="3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8" y="6"/>
                </a:cxn>
                <a:cxn ang="0">
                  <a:pos x="26" y="7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2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4712" y="1944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2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4" name="Freeform 52"/>
            <p:cNvSpPr>
              <a:spLocks noEditPoints="1"/>
            </p:cNvSpPr>
            <p:nvPr/>
          </p:nvSpPr>
          <p:spPr bwMode="auto">
            <a:xfrm>
              <a:off x="4711" y="1943"/>
              <a:ext cx="33" cy="33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8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4848" y="2105"/>
              <a:ext cx="30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5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5" y="27"/>
                </a:cxn>
                <a:cxn ang="0">
                  <a:pos x="20" y="30"/>
                </a:cxn>
                <a:cxn ang="0">
                  <a:pos x="14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30" h="31">
                  <a:moveTo>
                    <a:pt x="14" y="0"/>
                  </a:moveTo>
                  <a:lnTo>
                    <a:pt x="20" y="1"/>
                  </a:lnTo>
                  <a:lnTo>
                    <a:pt x="25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5" y="27"/>
                  </a:lnTo>
                  <a:lnTo>
                    <a:pt x="20" y="30"/>
                  </a:lnTo>
                  <a:lnTo>
                    <a:pt x="14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6" name="Freeform 54"/>
            <p:cNvSpPr>
              <a:spLocks noEditPoints="1"/>
            </p:cNvSpPr>
            <p:nvPr/>
          </p:nvSpPr>
          <p:spPr bwMode="auto">
            <a:xfrm>
              <a:off x="4846" y="2104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6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7" y="27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2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4712" y="2183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8" name="Freeform 56"/>
            <p:cNvSpPr>
              <a:spLocks noEditPoints="1"/>
            </p:cNvSpPr>
            <p:nvPr/>
          </p:nvSpPr>
          <p:spPr bwMode="auto">
            <a:xfrm>
              <a:off x="4711" y="2182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8" y="2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8" y="2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4160" y="2420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5" y="27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5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5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4159" y="2419"/>
              <a:ext cx="33" cy="3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6" y="27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4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3886" y="2260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2" name="Freeform 60"/>
            <p:cNvSpPr>
              <a:spLocks noEditPoints="1"/>
            </p:cNvSpPr>
            <p:nvPr/>
          </p:nvSpPr>
          <p:spPr bwMode="auto">
            <a:xfrm>
              <a:off x="3885" y="2259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1" y="10"/>
                </a:cxn>
                <a:cxn ang="0">
                  <a:pos x="0" y="20"/>
                </a:cxn>
                <a:cxn ang="0">
                  <a:pos x="4" y="28"/>
                </a:cxn>
                <a:cxn ang="0">
                  <a:pos x="10" y="31"/>
                </a:cxn>
                <a:cxn ang="0">
                  <a:pos x="16" y="33"/>
                </a:cxn>
                <a:cxn ang="0">
                  <a:pos x="23" y="31"/>
                </a:cxn>
                <a:cxn ang="0">
                  <a:pos x="31" y="23"/>
                </a:cxn>
                <a:cxn ang="0">
                  <a:pos x="33" y="16"/>
                </a:cxn>
                <a:cxn ang="0">
                  <a:pos x="31" y="10"/>
                </a:cxn>
                <a:cxn ang="0">
                  <a:pos x="28" y="5"/>
                </a:cxn>
                <a:cxn ang="0">
                  <a:pos x="19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3746" y="1942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0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0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4" name="Freeform 62"/>
            <p:cNvSpPr>
              <a:spLocks noEditPoints="1"/>
            </p:cNvSpPr>
            <p:nvPr/>
          </p:nvSpPr>
          <p:spPr bwMode="auto">
            <a:xfrm>
              <a:off x="3745" y="1941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27" y="6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7" y="26"/>
                </a:cxn>
                <a:cxn ang="0">
                  <a:pos x="28" y="27"/>
                </a:cxn>
                <a:cxn ang="0">
                  <a:pos x="23" y="30"/>
                </a:cxn>
                <a:cxn ang="0">
                  <a:pos x="23" y="30"/>
                </a:cxn>
                <a:cxn ang="0">
                  <a:pos x="17" y="30"/>
                </a:cxn>
                <a:cxn ang="0">
                  <a:pos x="14" y="29"/>
                </a:cxn>
                <a:cxn ang="0">
                  <a:pos x="14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9" y="2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2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4" y="32"/>
                </a:cxn>
                <a:cxn ang="0">
                  <a:pos x="23" y="31"/>
                </a:cxn>
                <a:cxn ang="0">
                  <a:pos x="29" y="27"/>
                </a:cxn>
                <a:cxn ang="0">
                  <a:pos x="33" y="19"/>
                </a:cxn>
                <a:cxn ang="0">
                  <a:pos x="33" y="12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2"/>
                  </a:moveTo>
                  <a:lnTo>
                    <a:pt x="23" y="3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2" y="13"/>
                  </a:lnTo>
                  <a:lnTo>
                    <a:pt x="30" y="12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19" y="29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8" y="28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5" name="Freeform 63"/>
            <p:cNvSpPr>
              <a:spLocks/>
            </p:cNvSpPr>
            <p:nvPr/>
          </p:nvSpPr>
          <p:spPr bwMode="auto">
            <a:xfrm>
              <a:off x="3887" y="1861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4" y="27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6" name="Freeform 64"/>
            <p:cNvSpPr>
              <a:spLocks noEditPoints="1"/>
            </p:cNvSpPr>
            <p:nvPr/>
          </p:nvSpPr>
          <p:spPr bwMode="auto">
            <a:xfrm>
              <a:off x="3886" y="1860"/>
              <a:ext cx="34" cy="3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13" y="32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4">
                  <a:moveTo>
                    <a:pt x="19" y="3"/>
                  </a:move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7" name="Freeform 65"/>
            <p:cNvSpPr>
              <a:spLocks/>
            </p:cNvSpPr>
            <p:nvPr/>
          </p:nvSpPr>
          <p:spPr bwMode="auto">
            <a:xfrm>
              <a:off x="3748" y="2180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1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1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8" name="Freeform 66"/>
            <p:cNvSpPr>
              <a:spLocks noEditPoints="1"/>
            </p:cNvSpPr>
            <p:nvPr/>
          </p:nvSpPr>
          <p:spPr bwMode="auto">
            <a:xfrm>
              <a:off x="3747" y="2179"/>
              <a:ext cx="33" cy="3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6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20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3" y="1"/>
                </a:cxn>
              </a:cxnLst>
              <a:rect l="0" t="0" r="r" b="b"/>
              <a:pathLst>
                <a:path w="33" h="34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9" name="Freeform 67"/>
            <p:cNvSpPr>
              <a:spLocks/>
            </p:cNvSpPr>
            <p:nvPr/>
          </p:nvSpPr>
          <p:spPr bwMode="auto">
            <a:xfrm>
              <a:off x="3614" y="2103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7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5" y="5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0" name="Freeform 68"/>
            <p:cNvSpPr>
              <a:spLocks noEditPoints="1"/>
            </p:cNvSpPr>
            <p:nvPr/>
          </p:nvSpPr>
          <p:spPr bwMode="auto">
            <a:xfrm>
              <a:off x="3613" y="2102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8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3542" y="1987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5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2" name="Freeform 70"/>
            <p:cNvSpPr>
              <a:spLocks noEditPoints="1"/>
            </p:cNvSpPr>
            <p:nvPr/>
          </p:nvSpPr>
          <p:spPr bwMode="auto">
            <a:xfrm>
              <a:off x="3541" y="1986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3"/>
                </a:cxn>
                <a:cxn ang="0">
                  <a:pos x="19" y="33"/>
                </a:cxn>
                <a:cxn ang="0">
                  <a:pos x="27" y="28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1" y="10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8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3" name="Freeform 71"/>
            <p:cNvSpPr>
              <a:spLocks/>
            </p:cNvSpPr>
            <p:nvPr/>
          </p:nvSpPr>
          <p:spPr bwMode="auto">
            <a:xfrm>
              <a:off x="3541" y="1826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3540" y="1824"/>
              <a:ext cx="33" cy="3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2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1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5" name="Freeform 73"/>
            <p:cNvSpPr>
              <a:spLocks/>
            </p:cNvSpPr>
            <p:nvPr/>
          </p:nvSpPr>
          <p:spPr bwMode="auto">
            <a:xfrm>
              <a:off x="3542" y="1665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2"/>
                </a:cxn>
                <a:cxn ang="0">
                  <a:pos x="25" y="27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5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2"/>
                  </a:lnTo>
                  <a:lnTo>
                    <a:pt x="25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6" name="Freeform 74"/>
            <p:cNvSpPr>
              <a:spLocks noEditPoints="1"/>
            </p:cNvSpPr>
            <p:nvPr/>
          </p:nvSpPr>
          <p:spPr bwMode="auto">
            <a:xfrm>
              <a:off x="3541" y="1664"/>
              <a:ext cx="33" cy="3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29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6" y="27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4">
                  <a:moveTo>
                    <a:pt x="18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8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7" name="Freeform 75"/>
            <p:cNvSpPr>
              <a:spLocks/>
            </p:cNvSpPr>
            <p:nvPr/>
          </p:nvSpPr>
          <p:spPr bwMode="auto">
            <a:xfrm>
              <a:off x="3542" y="1505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4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8" name="Freeform 76"/>
            <p:cNvSpPr>
              <a:spLocks noEditPoints="1"/>
            </p:cNvSpPr>
            <p:nvPr/>
          </p:nvSpPr>
          <p:spPr bwMode="auto">
            <a:xfrm>
              <a:off x="3541" y="1504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29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8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29" y="13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3542" y="1354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5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5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0" name="Freeform 78"/>
            <p:cNvSpPr>
              <a:spLocks noEditPoints="1"/>
            </p:cNvSpPr>
            <p:nvPr/>
          </p:nvSpPr>
          <p:spPr bwMode="auto">
            <a:xfrm>
              <a:off x="3541" y="1352"/>
              <a:ext cx="34" cy="34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9" y="5"/>
                </a:cxn>
                <a:cxn ang="0">
                  <a:pos x="23" y="2"/>
                </a:cxn>
              </a:cxnLst>
              <a:rect l="0" t="0" r="r" b="b"/>
              <a:pathLst>
                <a:path w="34" h="34">
                  <a:moveTo>
                    <a:pt x="19" y="3"/>
                  </a:moveTo>
                  <a:lnTo>
                    <a:pt x="23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1" name="Freeform 79"/>
            <p:cNvSpPr>
              <a:spLocks/>
            </p:cNvSpPr>
            <p:nvPr/>
          </p:nvSpPr>
          <p:spPr bwMode="auto">
            <a:xfrm>
              <a:off x="3614" y="1310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6" y="4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1"/>
                  </a:lnTo>
                  <a:lnTo>
                    <a:pt x="26" y="4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2" name="Freeform 80"/>
            <p:cNvSpPr>
              <a:spLocks noEditPoints="1"/>
            </p:cNvSpPr>
            <p:nvPr/>
          </p:nvSpPr>
          <p:spPr bwMode="auto">
            <a:xfrm>
              <a:off x="3613" y="1309"/>
              <a:ext cx="33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1" y="10"/>
                </a:cxn>
                <a:cxn ang="0">
                  <a:pos x="1" y="23"/>
                </a:cxn>
                <a:cxn ang="0">
                  <a:pos x="5" y="29"/>
                </a:cxn>
                <a:cxn ang="0">
                  <a:pos x="14" y="33"/>
                </a:cxn>
                <a:cxn ang="0">
                  <a:pos x="20" y="33"/>
                </a:cxn>
                <a:cxn ang="0">
                  <a:pos x="28" y="29"/>
                </a:cxn>
                <a:cxn ang="0">
                  <a:pos x="32" y="23"/>
                </a:cxn>
                <a:cxn ang="0">
                  <a:pos x="33" y="14"/>
                </a:cxn>
                <a:cxn ang="0">
                  <a:pos x="32" y="10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3" name="Freeform 81"/>
            <p:cNvSpPr>
              <a:spLocks/>
            </p:cNvSpPr>
            <p:nvPr/>
          </p:nvSpPr>
          <p:spPr bwMode="auto">
            <a:xfrm>
              <a:off x="3885" y="1471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1"/>
                </a:cxn>
                <a:cxn ang="0">
                  <a:pos x="10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1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4" name="Freeform 82"/>
            <p:cNvSpPr>
              <a:spLocks noEditPoints="1"/>
            </p:cNvSpPr>
            <p:nvPr/>
          </p:nvSpPr>
          <p:spPr bwMode="auto">
            <a:xfrm>
              <a:off x="3884" y="1470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2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5" name="Freeform 83"/>
            <p:cNvSpPr>
              <a:spLocks/>
            </p:cNvSpPr>
            <p:nvPr/>
          </p:nvSpPr>
          <p:spPr bwMode="auto">
            <a:xfrm>
              <a:off x="3750" y="1389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10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10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6" name="Freeform 84"/>
            <p:cNvSpPr>
              <a:spLocks noEditPoints="1"/>
            </p:cNvSpPr>
            <p:nvPr/>
          </p:nvSpPr>
          <p:spPr bwMode="auto">
            <a:xfrm>
              <a:off x="3749" y="1388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7" name="Freeform 85"/>
            <p:cNvSpPr>
              <a:spLocks/>
            </p:cNvSpPr>
            <p:nvPr/>
          </p:nvSpPr>
          <p:spPr bwMode="auto">
            <a:xfrm>
              <a:off x="3613" y="1234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4"/>
                  </a:lnTo>
                  <a:lnTo>
                    <a:pt x="30" y="20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8" name="Freeform 86"/>
            <p:cNvSpPr>
              <a:spLocks noEditPoints="1"/>
            </p:cNvSpPr>
            <p:nvPr/>
          </p:nvSpPr>
          <p:spPr bwMode="auto">
            <a:xfrm>
              <a:off x="3612" y="1232"/>
              <a:ext cx="33" cy="3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6" y="31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1" y="23"/>
                </a:cxn>
                <a:cxn ang="0">
                  <a:pos x="5" y="28"/>
                </a:cxn>
                <a:cxn ang="0">
                  <a:pos x="13" y="33"/>
                </a:cxn>
                <a:cxn ang="0">
                  <a:pos x="19" y="33"/>
                </a:cxn>
                <a:cxn ang="0">
                  <a:pos x="28" y="28"/>
                </a:cxn>
                <a:cxn ang="0">
                  <a:pos x="32" y="23"/>
                </a:cxn>
                <a:cxn ang="0">
                  <a:pos x="33" y="14"/>
                </a:cxn>
                <a:cxn ang="0">
                  <a:pos x="32" y="9"/>
                </a:cxn>
                <a:cxn ang="0">
                  <a:pos x="23" y="2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9" name="Freeform 87"/>
            <p:cNvSpPr>
              <a:spLocks/>
            </p:cNvSpPr>
            <p:nvPr/>
          </p:nvSpPr>
          <p:spPr bwMode="auto">
            <a:xfrm>
              <a:off x="3747" y="1152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4"/>
                </a:cxn>
                <a:cxn ang="0">
                  <a:pos x="29" y="9"/>
                </a:cxn>
                <a:cxn ang="0">
                  <a:pos x="30" y="14"/>
                </a:cxn>
                <a:cxn ang="0">
                  <a:pos x="29" y="20"/>
                </a:cxn>
                <a:cxn ang="0">
                  <a:pos x="25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5"/>
                </a:cxn>
                <a:cxn ang="0">
                  <a:pos x="1" y="20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29" y="9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0" name="Freeform 88"/>
            <p:cNvSpPr>
              <a:spLocks noEditPoints="1"/>
            </p:cNvSpPr>
            <p:nvPr/>
          </p:nvSpPr>
          <p:spPr bwMode="auto">
            <a:xfrm>
              <a:off x="3746" y="1151"/>
              <a:ext cx="33" cy="32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21"/>
                </a:cxn>
                <a:cxn ang="0">
                  <a:pos x="28" y="21"/>
                </a:cxn>
                <a:cxn ang="0">
                  <a:pos x="26" y="25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5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9" y="32"/>
                </a:cxn>
                <a:cxn ang="0">
                  <a:pos x="27" y="28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2">
                  <a:moveTo>
                    <a:pt x="18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29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8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4"/>
                  </a:lnTo>
                  <a:lnTo>
                    <a:pt x="4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1" name="Freeform 89"/>
            <p:cNvSpPr>
              <a:spLocks/>
            </p:cNvSpPr>
            <p:nvPr/>
          </p:nvSpPr>
          <p:spPr bwMode="auto">
            <a:xfrm>
              <a:off x="4230" y="954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1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2" name="Freeform 90"/>
            <p:cNvSpPr>
              <a:spLocks noEditPoints="1"/>
            </p:cNvSpPr>
            <p:nvPr/>
          </p:nvSpPr>
          <p:spPr bwMode="auto">
            <a:xfrm>
              <a:off x="4229" y="953"/>
              <a:ext cx="34" cy="34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14"/>
                </a:cxn>
                <a:cxn ang="0">
                  <a:pos x="32" y="14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9" y="30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3" y="23"/>
                </a:cxn>
                <a:cxn ang="0">
                  <a:pos x="3" y="23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4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4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4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9"/>
                  </a:lnTo>
                  <a:lnTo>
                    <a:pt x="29" y="28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3" name="Freeform 91"/>
            <p:cNvSpPr>
              <a:spLocks/>
            </p:cNvSpPr>
            <p:nvPr/>
          </p:nvSpPr>
          <p:spPr bwMode="auto">
            <a:xfrm>
              <a:off x="3890" y="1074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1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4" name="Freeform 92"/>
            <p:cNvSpPr>
              <a:spLocks noEditPoints="1"/>
            </p:cNvSpPr>
            <p:nvPr/>
          </p:nvSpPr>
          <p:spPr bwMode="auto">
            <a:xfrm>
              <a:off x="3889" y="1073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2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5" name="Freeform 93"/>
            <p:cNvSpPr>
              <a:spLocks/>
            </p:cNvSpPr>
            <p:nvPr/>
          </p:nvSpPr>
          <p:spPr bwMode="auto">
            <a:xfrm>
              <a:off x="4299" y="916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6" name="Freeform 94"/>
            <p:cNvSpPr>
              <a:spLocks noEditPoints="1"/>
            </p:cNvSpPr>
            <p:nvPr/>
          </p:nvSpPr>
          <p:spPr bwMode="auto">
            <a:xfrm>
              <a:off x="4298" y="915"/>
              <a:ext cx="33" cy="34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4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4">
                  <a:moveTo>
                    <a:pt x="19" y="3"/>
                  </a:moveTo>
                  <a:lnTo>
                    <a:pt x="21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7" y="29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7" name="Freeform 95"/>
            <p:cNvSpPr>
              <a:spLocks/>
            </p:cNvSpPr>
            <p:nvPr/>
          </p:nvSpPr>
          <p:spPr bwMode="auto">
            <a:xfrm>
              <a:off x="4023" y="995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8" name="Freeform 96"/>
            <p:cNvSpPr>
              <a:spLocks noEditPoints="1"/>
            </p:cNvSpPr>
            <p:nvPr/>
          </p:nvSpPr>
          <p:spPr bwMode="auto">
            <a:xfrm>
              <a:off x="4022" y="994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9" y="32"/>
                </a:cxn>
                <a:cxn ang="0">
                  <a:pos x="28" y="28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2" y="10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9" name="Freeform 97"/>
            <p:cNvSpPr>
              <a:spLocks/>
            </p:cNvSpPr>
            <p:nvPr/>
          </p:nvSpPr>
          <p:spPr bwMode="auto">
            <a:xfrm>
              <a:off x="4161" y="914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0" name="Freeform 98"/>
            <p:cNvSpPr>
              <a:spLocks noEditPoints="1"/>
            </p:cNvSpPr>
            <p:nvPr/>
          </p:nvSpPr>
          <p:spPr bwMode="auto">
            <a:xfrm>
              <a:off x="4160" y="913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1" name="Freeform 99"/>
            <p:cNvSpPr>
              <a:spLocks/>
            </p:cNvSpPr>
            <p:nvPr/>
          </p:nvSpPr>
          <p:spPr bwMode="auto">
            <a:xfrm>
              <a:off x="4436" y="995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2" name="Freeform 100"/>
            <p:cNvSpPr>
              <a:spLocks noEditPoints="1"/>
            </p:cNvSpPr>
            <p:nvPr/>
          </p:nvSpPr>
          <p:spPr bwMode="auto">
            <a:xfrm>
              <a:off x="4435" y="994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9" y="32"/>
                </a:cxn>
                <a:cxn ang="0">
                  <a:pos x="28" y="28"/>
                </a:cxn>
                <a:cxn ang="0">
                  <a:pos x="31" y="22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3" name="Freeform 101"/>
            <p:cNvSpPr>
              <a:spLocks/>
            </p:cNvSpPr>
            <p:nvPr/>
          </p:nvSpPr>
          <p:spPr bwMode="auto">
            <a:xfrm>
              <a:off x="4918" y="1828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1" y="16"/>
                </a:cxn>
                <a:cxn ang="0">
                  <a:pos x="30" y="21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1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0" y="21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4" name="Freeform 102"/>
            <p:cNvSpPr>
              <a:spLocks noEditPoints="1"/>
            </p:cNvSpPr>
            <p:nvPr/>
          </p:nvSpPr>
          <p:spPr bwMode="auto">
            <a:xfrm>
              <a:off x="4917" y="1827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20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4916" y="1984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6" name="Freeform 104"/>
            <p:cNvSpPr>
              <a:spLocks noEditPoints="1"/>
            </p:cNvSpPr>
            <p:nvPr/>
          </p:nvSpPr>
          <p:spPr bwMode="auto">
            <a:xfrm>
              <a:off x="4915" y="1983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19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0"/>
                </a:cxn>
                <a:cxn ang="0">
                  <a:pos x="11" y="30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4" y="32"/>
                </a:cxn>
                <a:cxn ang="0">
                  <a:pos x="23" y="31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4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2"/>
                  </a:moveTo>
                  <a:lnTo>
                    <a:pt x="23" y="3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4573" y="1865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29" y="21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8" name="Freeform 106"/>
            <p:cNvSpPr>
              <a:spLocks noEditPoints="1"/>
            </p:cNvSpPr>
            <p:nvPr/>
          </p:nvSpPr>
          <p:spPr bwMode="auto">
            <a:xfrm>
              <a:off x="4572" y="1864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9" name="Freeform 107"/>
            <p:cNvSpPr>
              <a:spLocks/>
            </p:cNvSpPr>
            <p:nvPr/>
          </p:nvSpPr>
          <p:spPr bwMode="auto">
            <a:xfrm>
              <a:off x="4435" y="1788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6" y="5"/>
                </a:cxn>
                <a:cxn ang="0">
                  <a:pos x="30" y="10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6" y="26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0" name="Freeform 108"/>
            <p:cNvSpPr>
              <a:spLocks noEditPoints="1"/>
            </p:cNvSpPr>
            <p:nvPr/>
          </p:nvSpPr>
          <p:spPr bwMode="auto">
            <a:xfrm>
              <a:off x="4434" y="1787"/>
              <a:ext cx="33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7" y="26"/>
                </a:cxn>
                <a:cxn ang="0">
                  <a:pos x="27" y="26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4" y="32"/>
                </a:cxn>
                <a:cxn ang="0">
                  <a:pos x="20" y="32"/>
                </a:cxn>
                <a:cxn ang="0">
                  <a:pos x="28" y="28"/>
                </a:cxn>
                <a:cxn ang="0">
                  <a:pos x="32" y="22"/>
                </a:cxn>
                <a:cxn ang="0">
                  <a:pos x="33" y="14"/>
                </a:cxn>
                <a:cxn ang="0">
                  <a:pos x="32" y="9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1" name="Freeform 109"/>
            <p:cNvSpPr>
              <a:spLocks/>
            </p:cNvSpPr>
            <p:nvPr/>
          </p:nvSpPr>
          <p:spPr bwMode="auto">
            <a:xfrm>
              <a:off x="4916" y="1509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1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2" name="Freeform 110"/>
            <p:cNvSpPr>
              <a:spLocks noEditPoints="1"/>
            </p:cNvSpPr>
            <p:nvPr/>
          </p:nvSpPr>
          <p:spPr bwMode="auto">
            <a:xfrm>
              <a:off x="4915" y="1508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3" name="Freeform 111"/>
            <p:cNvSpPr>
              <a:spLocks/>
            </p:cNvSpPr>
            <p:nvPr/>
          </p:nvSpPr>
          <p:spPr bwMode="auto">
            <a:xfrm>
              <a:off x="4848" y="1231"/>
              <a:ext cx="31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1" y="29"/>
                </a:cxn>
                <a:cxn ang="0">
                  <a:pos x="15" y="31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21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1" y="29"/>
                  </a:lnTo>
                  <a:lnTo>
                    <a:pt x="15" y="31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4" name="Freeform 112"/>
            <p:cNvSpPr>
              <a:spLocks noEditPoints="1"/>
            </p:cNvSpPr>
            <p:nvPr/>
          </p:nvSpPr>
          <p:spPr bwMode="auto">
            <a:xfrm>
              <a:off x="4847" y="1230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8" y="6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8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5" name="Freeform 113"/>
            <p:cNvSpPr>
              <a:spLocks/>
            </p:cNvSpPr>
            <p:nvPr/>
          </p:nvSpPr>
          <p:spPr bwMode="auto">
            <a:xfrm>
              <a:off x="4849" y="1310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6" name="Freeform 114"/>
            <p:cNvSpPr>
              <a:spLocks noEditPoints="1"/>
            </p:cNvSpPr>
            <p:nvPr/>
          </p:nvSpPr>
          <p:spPr bwMode="auto">
            <a:xfrm>
              <a:off x="4848" y="1309"/>
              <a:ext cx="33" cy="32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6" y="2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4"/>
                </a:cxn>
                <a:cxn ang="0">
                  <a:pos x="22" y="1"/>
                </a:cxn>
              </a:cxnLst>
              <a:rect l="0" t="0" r="r" b="b"/>
              <a:pathLst>
                <a:path w="33" h="32">
                  <a:moveTo>
                    <a:pt x="19" y="2"/>
                  </a:move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6" y="2"/>
                  </a:lnTo>
                  <a:lnTo>
                    <a:pt x="19" y="2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7" name="Freeform 115"/>
            <p:cNvSpPr>
              <a:spLocks/>
            </p:cNvSpPr>
            <p:nvPr/>
          </p:nvSpPr>
          <p:spPr bwMode="auto">
            <a:xfrm>
              <a:off x="4573" y="1074"/>
              <a:ext cx="30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0" y="29"/>
                </a:cxn>
                <a:cxn ang="0">
                  <a:pos x="14" y="31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30" h="31">
                  <a:moveTo>
                    <a:pt x="14" y="0"/>
                  </a:moveTo>
                  <a:lnTo>
                    <a:pt x="20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14" y="31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8" name="Freeform 116"/>
            <p:cNvSpPr>
              <a:spLocks noEditPoints="1"/>
            </p:cNvSpPr>
            <p:nvPr/>
          </p:nvSpPr>
          <p:spPr bwMode="auto">
            <a:xfrm>
              <a:off x="4572" y="1073"/>
              <a:ext cx="32" cy="3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27" y="6"/>
                </a:cxn>
                <a:cxn ang="0">
                  <a:pos x="25" y="7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5" y="26"/>
                </a:cxn>
                <a:cxn ang="0">
                  <a:pos x="27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5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6" y="26"/>
                </a:cxn>
                <a:cxn ang="0">
                  <a:pos x="3" y="21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12" y="33"/>
                </a:cxn>
                <a:cxn ang="0">
                  <a:pos x="19" y="33"/>
                </a:cxn>
                <a:cxn ang="0">
                  <a:pos x="27" y="28"/>
                </a:cxn>
                <a:cxn ang="0">
                  <a:pos x="31" y="23"/>
                </a:cxn>
                <a:cxn ang="0">
                  <a:pos x="32" y="14"/>
                </a:cxn>
                <a:cxn ang="0">
                  <a:pos x="31" y="10"/>
                </a:cxn>
                <a:cxn ang="0">
                  <a:pos x="22" y="1"/>
                </a:cxn>
                <a:cxn ang="0">
                  <a:pos x="15" y="0"/>
                </a:cxn>
              </a:cxnLst>
              <a:rect l="0" t="0" r="r" b="b"/>
              <a:pathLst>
                <a:path w="32" h="33">
                  <a:moveTo>
                    <a:pt x="18" y="3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close/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9" name="Freeform 117"/>
            <p:cNvSpPr>
              <a:spLocks/>
            </p:cNvSpPr>
            <p:nvPr/>
          </p:nvSpPr>
          <p:spPr bwMode="auto">
            <a:xfrm>
              <a:off x="4300" y="1552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0" name="Freeform 118"/>
            <p:cNvSpPr>
              <a:spLocks noEditPoints="1"/>
            </p:cNvSpPr>
            <p:nvPr/>
          </p:nvSpPr>
          <p:spPr bwMode="auto">
            <a:xfrm>
              <a:off x="4299" y="1551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29" y="13"/>
                </a:cxn>
                <a:cxn ang="0">
                  <a:pos x="29" y="13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4" y="32"/>
                </a:cxn>
                <a:cxn ang="0">
                  <a:pos x="22" y="31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1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1" y="29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19"/>
                  </a:lnTo>
                  <a:lnTo>
                    <a:pt x="33" y="16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1" name="Freeform 119"/>
            <p:cNvSpPr>
              <a:spLocks/>
            </p:cNvSpPr>
            <p:nvPr/>
          </p:nvSpPr>
          <p:spPr bwMode="auto">
            <a:xfrm>
              <a:off x="4229" y="1270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1" y="15"/>
                </a:cxn>
                <a:cxn ang="0">
                  <a:pos x="29" y="21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2" name="Freeform 120"/>
            <p:cNvSpPr>
              <a:spLocks noEditPoints="1"/>
            </p:cNvSpPr>
            <p:nvPr/>
          </p:nvSpPr>
          <p:spPr bwMode="auto">
            <a:xfrm>
              <a:off x="4228" y="1269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5"/>
                </a:cxn>
                <a:cxn ang="0">
                  <a:pos x="26" y="6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4" y="21"/>
                </a:cxn>
                <a:cxn ang="0">
                  <a:pos x="4" y="21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1" y="10"/>
                </a:cxn>
                <a:cxn ang="0">
                  <a:pos x="1" y="22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9" y="32"/>
                </a:cxn>
                <a:cxn ang="0">
                  <a:pos x="28" y="28"/>
                </a:cxn>
                <a:cxn ang="0">
                  <a:pos x="32" y="22"/>
                </a:cxn>
                <a:cxn ang="0">
                  <a:pos x="33" y="13"/>
                </a:cxn>
                <a:cxn ang="0">
                  <a:pos x="32" y="9"/>
                </a:cxn>
                <a:cxn ang="0">
                  <a:pos x="23" y="1"/>
                </a:cxn>
                <a:cxn ang="0">
                  <a:pos x="16" y="0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8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6" y="5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3" name="Freeform 121"/>
            <p:cNvSpPr>
              <a:spLocks/>
            </p:cNvSpPr>
            <p:nvPr/>
          </p:nvSpPr>
          <p:spPr bwMode="auto">
            <a:xfrm>
              <a:off x="4229" y="1433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2" y="1"/>
                  </a:lnTo>
                  <a:lnTo>
                    <a:pt x="27" y="5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4" name="Freeform 122"/>
            <p:cNvSpPr>
              <a:spLocks noEditPoints="1"/>
            </p:cNvSpPr>
            <p:nvPr/>
          </p:nvSpPr>
          <p:spPr bwMode="auto">
            <a:xfrm>
              <a:off x="4228" y="1432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7" y="7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7" y="26"/>
                </a:cxn>
                <a:cxn ang="0">
                  <a:pos x="28" y="27"/>
                </a:cxn>
                <a:cxn ang="0">
                  <a:pos x="23" y="30"/>
                </a:cxn>
                <a:cxn ang="0">
                  <a:pos x="23" y="30"/>
                </a:cxn>
                <a:cxn ang="0">
                  <a:pos x="17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4" y="33"/>
                </a:cxn>
                <a:cxn ang="0">
                  <a:pos x="23" y="31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5" name="Freeform 123"/>
            <p:cNvSpPr>
              <a:spLocks/>
            </p:cNvSpPr>
            <p:nvPr/>
          </p:nvSpPr>
          <p:spPr bwMode="auto">
            <a:xfrm>
              <a:off x="4162" y="1788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6" name="Freeform 124"/>
            <p:cNvSpPr>
              <a:spLocks noEditPoints="1"/>
            </p:cNvSpPr>
            <p:nvPr/>
          </p:nvSpPr>
          <p:spPr bwMode="auto">
            <a:xfrm>
              <a:off x="4161" y="1787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7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19" y="30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7" name="Freeform 125"/>
            <p:cNvSpPr>
              <a:spLocks/>
            </p:cNvSpPr>
            <p:nvPr/>
          </p:nvSpPr>
          <p:spPr bwMode="auto">
            <a:xfrm>
              <a:off x="4092" y="1668"/>
              <a:ext cx="30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1"/>
                </a:cxn>
                <a:cxn ang="0">
                  <a:pos x="25" y="4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0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0" y="1"/>
                  </a:lnTo>
                  <a:lnTo>
                    <a:pt x="25" y="4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8" name="Freeform 126"/>
            <p:cNvSpPr>
              <a:spLocks noEditPoints="1"/>
            </p:cNvSpPr>
            <p:nvPr/>
          </p:nvSpPr>
          <p:spPr bwMode="auto">
            <a:xfrm>
              <a:off x="4091" y="1667"/>
              <a:ext cx="32" cy="3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8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1"/>
                </a:cxn>
                <a:cxn ang="0">
                  <a:pos x="13" y="32"/>
                </a:cxn>
                <a:cxn ang="0">
                  <a:pos x="22" y="31"/>
                </a:cxn>
                <a:cxn ang="0">
                  <a:pos x="28" y="27"/>
                </a:cxn>
                <a:cxn ang="0">
                  <a:pos x="32" y="20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2" h="33">
                  <a:moveTo>
                    <a:pt x="18" y="3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8" y="3"/>
                  </a:lnTo>
                  <a:close/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9" name="Freeform 127"/>
            <p:cNvSpPr>
              <a:spLocks/>
            </p:cNvSpPr>
            <p:nvPr/>
          </p:nvSpPr>
          <p:spPr bwMode="auto">
            <a:xfrm>
              <a:off x="4160" y="1549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5" y="4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5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5" y="4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0" name="Freeform 128"/>
            <p:cNvSpPr>
              <a:spLocks noEditPoints="1"/>
            </p:cNvSpPr>
            <p:nvPr/>
          </p:nvSpPr>
          <p:spPr bwMode="auto">
            <a:xfrm>
              <a:off x="4158" y="1548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2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20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20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8" y="28"/>
                  </a:lnTo>
                  <a:lnTo>
                    <a:pt x="27" y="26"/>
                  </a:lnTo>
                  <a:lnTo>
                    <a:pt x="28" y="28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0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1" name="Freeform 129"/>
            <p:cNvSpPr>
              <a:spLocks/>
            </p:cNvSpPr>
            <p:nvPr/>
          </p:nvSpPr>
          <p:spPr bwMode="auto">
            <a:xfrm>
              <a:off x="4022" y="1787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1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2" name="Freeform 130"/>
            <p:cNvSpPr>
              <a:spLocks noEditPoints="1"/>
            </p:cNvSpPr>
            <p:nvPr/>
          </p:nvSpPr>
          <p:spPr bwMode="auto">
            <a:xfrm>
              <a:off x="4021" y="1786"/>
              <a:ext cx="33" cy="3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7" y="6"/>
                </a:cxn>
                <a:cxn ang="0">
                  <a:pos x="26" y="7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7" y="27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17" y="31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4296" y="1788"/>
              <a:ext cx="30" cy="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6" y="5"/>
                </a:cxn>
                <a:cxn ang="0">
                  <a:pos x="29" y="10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0" y="29"/>
                </a:cxn>
                <a:cxn ang="0">
                  <a:pos x="14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30" h="30">
                  <a:moveTo>
                    <a:pt x="14" y="0"/>
                  </a:moveTo>
                  <a:lnTo>
                    <a:pt x="20" y="1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0" y="29"/>
                  </a:lnTo>
                  <a:lnTo>
                    <a:pt x="14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4" name="Freeform 132"/>
            <p:cNvSpPr>
              <a:spLocks noEditPoints="1"/>
            </p:cNvSpPr>
            <p:nvPr/>
          </p:nvSpPr>
          <p:spPr bwMode="auto">
            <a:xfrm>
              <a:off x="4295" y="1787"/>
              <a:ext cx="32" cy="3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5" y="26"/>
                </a:cxn>
                <a:cxn ang="0">
                  <a:pos x="25" y="26"/>
                </a:cxn>
                <a:cxn ang="0">
                  <a:pos x="21" y="28"/>
                </a:cxn>
                <a:cxn ang="0">
                  <a:pos x="21" y="28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0" y="20"/>
                </a:cxn>
                <a:cxn ang="0">
                  <a:pos x="4" y="28"/>
                </a:cxn>
                <a:cxn ang="0">
                  <a:pos x="9" y="31"/>
                </a:cxn>
                <a:cxn ang="0">
                  <a:pos x="15" y="33"/>
                </a:cxn>
                <a:cxn ang="0">
                  <a:pos x="22" y="31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10"/>
                </a:cxn>
                <a:cxn ang="0">
                  <a:pos x="27" y="5"/>
                </a:cxn>
                <a:cxn ang="0">
                  <a:pos x="19" y="0"/>
                </a:cxn>
              </a:cxnLst>
              <a:rect l="0" t="0" r="r" b="b"/>
              <a:pathLst>
                <a:path w="32" h="33">
                  <a:moveTo>
                    <a:pt x="18" y="3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close/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5" name="Freeform 133"/>
            <p:cNvSpPr>
              <a:spLocks/>
            </p:cNvSpPr>
            <p:nvPr/>
          </p:nvSpPr>
          <p:spPr bwMode="auto">
            <a:xfrm>
              <a:off x="4430" y="1546"/>
              <a:ext cx="30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0" y="30"/>
                </a:cxn>
                <a:cxn ang="0">
                  <a:pos x="14" y="31"/>
                </a:cxn>
                <a:cxn ang="0">
                  <a:pos x="9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4" y="0"/>
                </a:cxn>
              </a:cxnLst>
              <a:rect l="0" t="0" r="r" b="b"/>
              <a:pathLst>
                <a:path w="30" h="31">
                  <a:moveTo>
                    <a:pt x="14" y="0"/>
                  </a:moveTo>
                  <a:lnTo>
                    <a:pt x="20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4" y="31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6" name="Freeform 134"/>
            <p:cNvSpPr>
              <a:spLocks noEditPoints="1"/>
            </p:cNvSpPr>
            <p:nvPr/>
          </p:nvSpPr>
          <p:spPr bwMode="auto">
            <a:xfrm>
              <a:off x="4429" y="1545"/>
              <a:ext cx="32" cy="3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5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8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5" y="27"/>
                </a:cxn>
                <a:cxn ang="0">
                  <a:pos x="6" y="26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8" y="3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2" h="33">
                  <a:moveTo>
                    <a:pt x="18" y="3"/>
                  </a:move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30" y="16"/>
                  </a:lnTo>
                  <a:lnTo>
                    <a:pt x="29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18" y="30"/>
                  </a:lnTo>
                  <a:lnTo>
                    <a:pt x="15" y="31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3"/>
                  </a:lnTo>
                  <a:close/>
                  <a:moveTo>
                    <a:pt x="15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4" y="5"/>
                  </a:lnTo>
                  <a:lnTo>
                    <a:pt x="4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7" name="Freeform 135"/>
            <p:cNvSpPr>
              <a:spLocks noEditPoints="1"/>
            </p:cNvSpPr>
            <p:nvPr/>
          </p:nvSpPr>
          <p:spPr bwMode="auto">
            <a:xfrm>
              <a:off x="4427" y="1761"/>
              <a:ext cx="186" cy="160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0"/>
                </a:cxn>
                <a:cxn ang="0">
                  <a:pos x="184" y="79"/>
                </a:cxn>
                <a:cxn ang="0">
                  <a:pos x="183" y="7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3" y="79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0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3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85" y="80"/>
                </a:cxn>
                <a:cxn ang="0">
                  <a:pos x="186" y="79"/>
                </a:cxn>
                <a:cxn ang="0">
                  <a:pos x="185" y="79"/>
                </a:cxn>
                <a:cxn ang="0">
                  <a:pos x="163" y="39"/>
                </a:cxn>
                <a:cxn ang="0">
                  <a:pos x="140" y="0"/>
                </a:cxn>
              </a:cxnLst>
              <a:rect l="0" t="0" r="r" b="b"/>
              <a:pathLst>
                <a:path w="186" h="160">
                  <a:moveTo>
                    <a:pt x="160" y="41"/>
                  </a:moveTo>
                  <a:lnTo>
                    <a:pt x="183" y="80"/>
                  </a:lnTo>
                  <a:lnTo>
                    <a:pt x="184" y="79"/>
                  </a:lnTo>
                  <a:lnTo>
                    <a:pt x="183" y="7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3" y="79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0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3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85" y="80"/>
                  </a:lnTo>
                  <a:lnTo>
                    <a:pt x="186" y="79"/>
                  </a:lnTo>
                  <a:lnTo>
                    <a:pt x="185" y="79"/>
                  </a:lnTo>
                  <a:lnTo>
                    <a:pt x="163" y="39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8" name="Freeform 136"/>
            <p:cNvSpPr>
              <a:spLocks noEditPoints="1"/>
            </p:cNvSpPr>
            <p:nvPr/>
          </p:nvSpPr>
          <p:spPr bwMode="auto">
            <a:xfrm>
              <a:off x="4564" y="1839"/>
              <a:ext cx="186" cy="162"/>
            </a:xfrm>
            <a:custGeom>
              <a:avLst/>
              <a:gdLst/>
              <a:ahLst/>
              <a:cxnLst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3" y="8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46" y="161"/>
                </a:cxn>
                <a:cxn ang="0">
                  <a:pos x="47" y="162"/>
                </a:cxn>
                <a:cxn ang="0">
                  <a:pos x="139" y="162"/>
                </a:cxn>
                <a:cxn ang="0">
                  <a:pos x="140" y="16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40" y="1"/>
                </a:cxn>
              </a:cxnLst>
              <a:rect l="0" t="0" r="r" b="b"/>
              <a:pathLst>
                <a:path w="186" h="162">
                  <a:moveTo>
                    <a:pt x="183" y="82"/>
                  </a:moveTo>
                  <a:lnTo>
                    <a:pt x="184" y="81"/>
                  </a:lnTo>
                  <a:lnTo>
                    <a:pt x="183" y="8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3" y="8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46" y="161"/>
                  </a:lnTo>
                  <a:lnTo>
                    <a:pt x="47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9" name="Freeform 137"/>
            <p:cNvSpPr>
              <a:spLocks noEditPoints="1"/>
            </p:cNvSpPr>
            <p:nvPr/>
          </p:nvSpPr>
          <p:spPr bwMode="auto">
            <a:xfrm>
              <a:off x="3740" y="1365"/>
              <a:ext cx="186" cy="161"/>
            </a:xfrm>
            <a:custGeom>
              <a:avLst/>
              <a:gdLst/>
              <a:ahLst/>
              <a:cxnLst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9"/>
                </a:cxn>
                <a:cxn ang="0">
                  <a:pos x="26" y="11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1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24" y="4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7" y="160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84" y="81"/>
                  </a:moveTo>
                  <a:lnTo>
                    <a:pt x="185" y="80"/>
                  </a:lnTo>
                  <a:lnTo>
                    <a:pt x="184" y="7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26" y="11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1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4" y="81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4" y="4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7" y="160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0" name="Freeform 138"/>
            <p:cNvSpPr>
              <a:spLocks noEditPoints="1"/>
            </p:cNvSpPr>
            <p:nvPr/>
          </p:nvSpPr>
          <p:spPr bwMode="auto">
            <a:xfrm>
              <a:off x="3603" y="1919"/>
              <a:ext cx="186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0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1" name="Freeform 139"/>
            <p:cNvSpPr>
              <a:spLocks noEditPoints="1"/>
            </p:cNvSpPr>
            <p:nvPr/>
          </p:nvSpPr>
          <p:spPr bwMode="auto">
            <a:xfrm>
              <a:off x="3603" y="2077"/>
              <a:ext cx="186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9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9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2" name="Freeform 140"/>
            <p:cNvSpPr>
              <a:spLocks noEditPoints="1"/>
            </p:cNvSpPr>
            <p:nvPr/>
          </p:nvSpPr>
          <p:spPr bwMode="auto">
            <a:xfrm>
              <a:off x="4152" y="2077"/>
              <a:ext cx="186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3" name="Freeform 141"/>
            <p:cNvSpPr>
              <a:spLocks noEditPoints="1"/>
            </p:cNvSpPr>
            <p:nvPr/>
          </p:nvSpPr>
          <p:spPr bwMode="auto">
            <a:xfrm>
              <a:off x="4152" y="2235"/>
              <a:ext cx="186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4" name="Freeform 142"/>
            <p:cNvSpPr>
              <a:spLocks noEditPoints="1"/>
            </p:cNvSpPr>
            <p:nvPr/>
          </p:nvSpPr>
          <p:spPr bwMode="auto">
            <a:xfrm>
              <a:off x="3740" y="2156"/>
              <a:ext cx="186" cy="161"/>
            </a:xfrm>
            <a:custGeom>
              <a:avLst/>
              <a:gdLst/>
              <a:ahLst/>
              <a:cxnLst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24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0"/>
                </a:cxn>
                <a:cxn ang="0">
                  <a:pos x="47" y="160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84" y="81"/>
                  </a:moveTo>
                  <a:lnTo>
                    <a:pt x="185" y="80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4" y="81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4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0"/>
                  </a:lnTo>
                  <a:lnTo>
                    <a:pt x="47" y="160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5" name="Freeform 143"/>
            <p:cNvSpPr>
              <a:spLocks noEditPoints="1"/>
            </p:cNvSpPr>
            <p:nvPr/>
          </p:nvSpPr>
          <p:spPr bwMode="auto">
            <a:xfrm>
              <a:off x="3878" y="2235"/>
              <a:ext cx="186" cy="161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" y="80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1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62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0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1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62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6" name="Freeform 144"/>
            <p:cNvSpPr>
              <a:spLocks noEditPoints="1"/>
            </p:cNvSpPr>
            <p:nvPr/>
          </p:nvSpPr>
          <p:spPr bwMode="auto">
            <a:xfrm>
              <a:off x="4015" y="2314"/>
              <a:ext cx="186" cy="161"/>
            </a:xfrm>
            <a:custGeom>
              <a:avLst/>
              <a:gdLst/>
              <a:ahLst/>
              <a:cxnLst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3" y="81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1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83" y="81"/>
                  </a:moveTo>
                  <a:lnTo>
                    <a:pt x="184" y="80"/>
                  </a:lnTo>
                  <a:lnTo>
                    <a:pt x="183" y="8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3" y="81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7" name="Freeform 145"/>
            <p:cNvSpPr>
              <a:spLocks noEditPoints="1"/>
            </p:cNvSpPr>
            <p:nvPr/>
          </p:nvSpPr>
          <p:spPr bwMode="auto">
            <a:xfrm>
              <a:off x="4701" y="1919"/>
              <a:ext cx="187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8"/>
                </a:cxn>
                <a:cxn ang="0">
                  <a:pos x="26" y="11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0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40" y="160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7" h="160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8"/>
                  </a:lnTo>
                  <a:lnTo>
                    <a:pt x="26" y="11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0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8" name="Freeform 146"/>
            <p:cNvSpPr>
              <a:spLocks noEditPoints="1"/>
            </p:cNvSpPr>
            <p:nvPr/>
          </p:nvSpPr>
          <p:spPr bwMode="auto">
            <a:xfrm>
              <a:off x="4839" y="1998"/>
              <a:ext cx="186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1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3" y="120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79"/>
                </a:cxn>
                <a:cxn ang="0">
                  <a:pos x="163" y="40"/>
                </a:cxn>
                <a:cxn ang="0">
                  <a:pos x="139" y="0"/>
                </a:cxn>
              </a:cxnLst>
              <a:rect l="0" t="0" r="r" b="b"/>
              <a:pathLst>
                <a:path w="186" h="161">
                  <a:moveTo>
                    <a:pt x="161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1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3" y="120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79"/>
                  </a:lnTo>
                  <a:lnTo>
                    <a:pt x="163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9" name="Freeform 147"/>
            <p:cNvSpPr>
              <a:spLocks noEditPoints="1"/>
            </p:cNvSpPr>
            <p:nvPr/>
          </p:nvSpPr>
          <p:spPr bwMode="auto">
            <a:xfrm>
              <a:off x="4839" y="1839"/>
              <a:ext cx="186" cy="162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1" y="120"/>
                </a:cxn>
                <a:cxn ang="0">
                  <a:pos x="137" y="159"/>
                </a:cxn>
                <a:cxn ang="0">
                  <a:pos x="138" y="160"/>
                </a:cxn>
                <a:cxn ang="0">
                  <a:pos x="138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25" y="120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1"/>
                </a:cxn>
                <a:cxn ang="0">
                  <a:pos x="47" y="162"/>
                </a:cxn>
                <a:cxn ang="0">
                  <a:pos x="139" y="162"/>
                </a:cxn>
                <a:cxn ang="0">
                  <a:pos x="139" y="161"/>
                </a:cxn>
                <a:cxn ang="0">
                  <a:pos x="163" y="121"/>
                </a:cxn>
                <a:cxn ang="0">
                  <a:pos x="185" y="82"/>
                </a:cxn>
                <a:cxn ang="0">
                  <a:pos x="186" y="81"/>
                </a:cxn>
                <a:cxn ang="0">
                  <a:pos x="185" y="80"/>
                </a:cxn>
                <a:cxn ang="0">
                  <a:pos x="163" y="40"/>
                </a:cxn>
                <a:cxn ang="0">
                  <a:pos x="139" y="1"/>
                </a:cxn>
              </a:cxnLst>
              <a:rect l="0" t="0" r="r" b="b"/>
              <a:pathLst>
                <a:path w="186" h="162">
                  <a:moveTo>
                    <a:pt x="161" y="42"/>
                  </a:moveTo>
                  <a:lnTo>
                    <a:pt x="183" y="82"/>
                  </a:lnTo>
                  <a:lnTo>
                    <a:pt x="184" y="81"/>
                  </a:lnTo>
                  <a:lnTo>
                    <a:pt x="183" y="80"/>
                  </a:lnTo>
                  <a:lnTo>
                    <a:pt x="161" y="120"/>
                  </a:lnTo>
                  <a:lnTo>
                    <a:pt x="137" y="159"/>
                  </a:lnTo>
                  <a:lnTo>
                    <a:pt x="138" y="160"/>
                  </a:lnTo>
                  <a:lnTo>
                    <a:pt x="138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25" y="120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1"/>
                  </a:lnTo>
                  <a:lnTo>
                    <a:pt x="47" y="162"/>
                  </a:lnTo>
                  <a:lnTo>
                    <a:pt x="139" y="162"/>
                  </a:lnTo>
                  <a:lnTo>
                    <a:pt x="139" y="161"/>
                  </a:lnTo>
                  <a:lnTo>
                    <a:pt x="163" y="121"/>
                  </a:lnTo>
                  <a:lnTo>
                    <a:pt x="185" y="82"/>
                  </a:lnTo>
                  <a:lnTo>
                    <a:pt x="186" y="81"/>
                  </a:lnTo>
                  <a:lnTo>
                    <a:pt x="185" y="80"/>
                  </a:lnTo>
                  <a:lnTo>
                    <a:pt x="163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0" name="Freeform 148"/>
            <p:cNvSpPr>
              <a:spLocks noEditPoints="1"/>
            </p:cNvSpPr>
            <p:nvPr/>
          </p:nvSpPr>
          <p:spPr bwMode="auto">
            <a:xfrm>
              <a:off x="4701" y="1286"/>
              <a:ext cx="187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8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4" y="4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7" h="161">
                  <a:moveTo>
                    <a:pt x="161" y="42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8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4" y="4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1" name="Freeform 149"/>
            <p:cNvSpPr>
              <a:spLocks noEditPoints="1"/>
            </p:cNvSpPr>
            <p:nvPr/>
          </p:nvSpPr>
          <p:spPr bwMode="auto">
            <a:xfrm>
              <a:off x="4839" y="1207"/>
              <a:ext cx="186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1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39" y="160"/>
                </a:cxn>
                <a:cxn ang="0">
                  <a:pos x="163" y="121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79"/>
                </a:cxn>
                <a:cxn ang="0">
                  <a:pos x="163" y="40"/>
                </a:cxn>
                <a:cxn ang="0">
                  <a:pos x="139" y="0"/>
                </a:cxn>
              </a:cxnLst>
              <a:rect l="0" t="0" r="r" b="b"/>
              <a:pathLst>
                <a:path w="186" h="160">
                  <a:moveTo>
                    <a:pt x="161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1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63" y="121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79"/>
                  </a:lnTo>
                  <a:lnTo>
                    <a:pt x="163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2" name="Freeform 150"/>
            <p:cNvSpPr>
              <a:spLocks noEditPoints="1"/>
            </p:cNvSpPr>
            <p:nvPr/>
          </p:nvSpPr>
          <p:spPr bwMode="auto">
            <a:xfrm>
              <a:off x="4701" y="1127"/>
              <a:ext cx="187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2"/>
                </a:cxn>
                <a:cxn ang="0">
                  <a:pos x="185" y="81"/>
                </a:cxn>
                <a:cxn ang="0">
                  <a:pos x="184" y="80"/>
                </a:cxn>
                <a:cxn ang="0">
                  <a:pos x="161" y="12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9" y="159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1"/>
                </a:cxn>
                <a:cxn ang="0">
                  <a:pos x="163" y="121"/>
                </a:cxn>
                <a:cxn ang="0">
                  <a:pos x="186" y="82"/>
                </a:cxn>
                <a:cxn ang="0">
                  <a:pos x="187" y="81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7" h="161">
                  <a:moveTo>
                    <a:pt x="161" y="42"/>
                  </a:moveTo>
                  <a:lnTo>
                    <a:pt x="184" y="82"/>
                  </a:lnTo>
                  <a:lnTo>
                    <a:pt x="185" y="81"/>
                  </a:lnTo>
                  <a:lnTo>
                    <a:pt x="184" y="80"/>
                  </a:lnTo>
                  <a:lnTo>
                    <a:pt x="161" y="12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9" y="159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1"/>
                  </a:lnTo>
                  <a:lnTo>
                    <a:pt x="163" y="121"/>
                  </a:lnTo>
                  <a:lnTo>
                    <a:pt x="186" y="82"/>
                  </a:lnTo>
                  <a:lnTo>
                    <a:pt x="187" y="81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3" name="Freeform 151"/>
            <p:cNvSpPr>
              <a:spLocks noEditPoints="1"/>
            </p:cNvSpPr>
            <p:nvPr/>
          </p:nvSpPr>
          <p:spPr bwMode="auto">
            <a:xfrm>
              <a:off x="4564" y="1048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2"/>
                </a:cxn>
                <a:cxn ang="0">
                  <a:pos x="138" y="3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1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63" y="41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8" y="3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63" y="41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4" name="Freeform 152"/>
            <p:cNvSpPr>
              <a:spLocks noEditPoints="1"/>
            </p:cNvSpPr>
            <p:nvPr/>
          </p:nvSpPr>
          <p:spPr bwMode="auto">
            <a:xfrm>
              <a:off x="4427" y="969"/>
              <a:ext cx="186" cy="161"/>
            </a:xfrm>
            <a:custGeom>
              <a:avLst/>
              <a:gdLst/>
              <a:ahLst/>
              <a:cxnLst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0" y="120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20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3" y="8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5" y="82"/>
                </a:cxn>
                <a:cxn ang="0">
                  <a:pos x="186" y="81"/>
                </a:cxn>
                <a:cxn ang="0">
                  <a:pos x="185" y="8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83" y="82"/>
                  </a:moveTo>
                  <a:lnTo>
                    <a:pt x="184" y="81"/>
                  </a:lnTo>
                  <a:lnTo>
                    <a:pt x="183" y="80"/>
                  </a:lnTo>
                  <a:lnTo>
                    <a:pt x="160" y="120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2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3" y="8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5" y="82"/>
                  </a:lnTo>
                  <a:lnTo>
                    <a:pt x="186" y="81"/>
                  </a:lnTo>
                  <a:lnTo>
                    <a:pt x="185" y="8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5" name="Freeform 153"/>
            <p:cNvSpPr>
              <a:spLocks noEditPoints="1"/>
            </p:cNvSpPr>
            <p:nvPr/>
          </p:nvSpPr>
          <p:spPr bwMode="auto">
            <a:xfrm>
              <a:off x="4289" y="890"/>
              <a:ext cx="187" cy="161"/>
            </a:xfrm>
            <a:custGeom>
              <a:avLst/>
              <a:gdLst/>
              <a:ahLst/>
              <a:cxnLst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38" y="159"/>
                </a:cxn>
                <a:cxn ang="0">
                  <a:pos x="140" y="160"/>
                </a:cxn>
                <a:cxn ang="0">
                  <a:pos x="140" y="158"/>
                </a:cxn>
                <a:cxn ang="0">
                  <a:pos x="48" y="158"/>
                </a:cxn>
                <a:cxn ang="0">
                  <a:pos x="48" y="160"/>
                </a:cxn>
                <a:cxn ang="0">
                  <a:pos x="49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3"/>
                </a:cxn>
                <a:cxn ang="0">
                  <a:pos x="140" y="3"/>
                </a:cxn>
                <a:cxn ang="0">
                  <a:pos x="140" y="1"/>
                </a:cxn>
                <a:cxn ang="0">
                  <a:pos x="138" y="2"/>
                </a:cxn>
                <a:cxn ang="0">
                  <a:pos x="184" y="81"/>
                </a:cxn>
                <a:cxn ang="0">
                  <a:pos x="141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24" y="4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7" y="161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1" y="161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80"/>
                </a:cxn>
                <a:cxn ang="0">
                  <a:pos x="141" y="0"/>
                </a:cxn>
              </a:cxnLst>
              <a:rect l="0" t="0" r="r" b="b"/>
              <a:pathLst>
                <a:path w="187" h="161">
                  <a:moveTo>
                    <a:pt x="184" y="81"/>
                  </a:moveTo>
                  <a:lnTo>
                    <a:pt x="185" y="80"/>
                  </a:lnTo>
                  <a:lnTo>
                    <a:pt x="184" y="80"/>
                  </a:lnTo>
                  <a:lnTo>
                    <a:pt x="138" y="159"/>
                  </a:lnTo>
                  <a:lnTo>
                    <a:pt x="140" y="160"/>
                  </a:lnTo>
                  <a:lnTo>
                    <a:pt x="140" y="158"/>
                  </a:lnTo>
                  <a:lnTo>
                    <a:pt x="48" y="158"/>
                  </a:lnTo>
                  <a:lnTo>
                    <a:pt x="48" y="160"/>
                  </a:lnTo>
                  <a:lnTo>
                    <a:pt x="49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3"/>
                  </a:lnTo>
                  <a:lnTo>
                    <a:pt x="140" y="3"/>
                  </a:lnTo>
                  <a:lnTo>
                    <a:pt x="140" y="1"/>
                  </a:lnTo>
                  <a:lnTo>
                    <a:pt x="138" y="2"/>
                  </a:lnTo>
                  <a:lnTo>
                    <a:pt x="184" y="81"/>
                  </a:lnTo>
                  <a:close/>
                  <a:moveTo>
                    <a:pt x="141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24" y="4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8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6" name="Freeform 154"/>
            <p:cNvSpPr>
              <a:spLocks noEditPoints="1"/>
            </p:cNvSpPr>
            <p:nvPr/>
          </p:nvSpPr>
          <p:spPr bwMode="auto">
            <a:xfrm>
              <a:off x="3878" y="969"/>
              <a:ext cx="186" cy="161"/>
            </a:xfrm>
            <a:custGeom>
              <a:avLst/>
              <a:gdLst/>
              <a:ahLst/>
              <a:cxnLst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0" y="120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20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83" y="8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2" y="121"/>
                </a:cxn>
                <a:cxn ang="0">
                  <a:pos x="185" y="82"/>
                </a:cxn>
                <a:cxn ang="0">
                  <a:pos x="186" y="81"/>
                </a:cxn>
                <a:cxn ang="0">
                  <a:pos x="185" y="8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83" y="82"/>
                  </a:moveTo>
                  <a:lnTo>
                    <a:pt x="184" y="81"/>
                  </a:lnTo>
                  <a:lnTo>
                    <a:pt x="183" y="80"/>
                  </a:lnTo>
                  <a:lnTo>
                    <a:pt x="160" y="120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20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83" y="8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2" y="121"/>
                  </a:lnTo>
                  <a:lnTo>
                    <a:pt x="185" y="82"/>
                  </a:lnTo>
                  <a:lnTo>
                    <a:pt x="186" y="81"/>
                  </a:lnTo>
                  <a:lnTo>
                    <a:pt x="185" y="8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7" name="Freeform 155"/>
            <p:cNvSpPr>
              <a:spLocks noEditPoints="1"/>
            </p:cNvSpPr>
            <p:nvPr/>
          </p:nvSpPr>
          <p:spPr bwMode="auto">
            <a:xfrm>
              <a:off x="4015" y="890"/>
              <a:ext cx="186" cy="161"/>
            </a:xfrm>
            <a:custGeom>
              <a:avLst/>
              <a:gdLst/>
              <a:ahLst/>
              <a:cxnLst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3" y="80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3" y="8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1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8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83" y="81"/>
                  </a:moveTo>
                  <a:lnTo>
                    <a:pt x="184" y="80"/>
                  </a:lnTo>
                  <a:lnTo>
                    <a:pt x="183" y="8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3" y="8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8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8" name="Freeform 156"/>
            <p:cNvSpPr>
              <a:spLocks noEditPoints="1"/>
            </p:cNvSpPr>
            <p:nvPr/>
          </p:nvSpPr>
          <p:spPr bwMode="auto">
            <a:xfrm>
              <a:off x="3740" y="1048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8" y="159"/>
                </a:cxn>
                <a:cxn ang="0">
                  <a:pos x="48" y="160"/>
                </a:cxn>
                <a:cxn ang="0">
                  <a:pos x="49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26" y="42"/>
                </a:cxn>
                <a:cxn ang="0">
                  <a:pos x="49" y="3"/>
                </a:cxn>
                <a:cxn ang="0">
                  <a:pos x="48" y="2"/>
                </a:cxn>
                <a:cxn ang="0">
                  <a:pos x="48" y="3"/>
                </a:cxn>
                <a:cxn ang="0">
                  <a:pos x="139" y="3"/>
                </a:cxn>
                <a:cxn ang="0">
                  <a:pos x="139" y="2"/>
                </a:cxn>
                <a:cxn ang="0">
                  <a:pos x="138" y="3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7" y="1"/>
                </a:cxn>
                <a:cxn ang="0">
                  <a:pos x="24" y="41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7" y="161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63" y="41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8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9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26" y="42"/>
                  </a:lnTo>
                  <a:lnTo>
                    <a:pt x="49" y="3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8" y="3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24" y="4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63" y="41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9" name="Freeform 157"/>
            <p:cNvSpPr>
              <a:spLocks noEditPoints="1"/>
            </p:cNvSpPr>
            <p:nvPr/>
          </p:nvSpPr>
          <p:spPr bwMode="auto">
            <a:xfrm>
              <a:off x="3603" y="1127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2"/>
                </a:cxn>
                <a:cxn ang="0">
                  <a:pos x="185" y="81"/>
                </a:cxn>
                <a:cxn ang="0">
                  <a:pos x="184" y="80"/>
                </a:cxn>
                <a:cxn ang="0">
                  <a:pos x="161" y="120"/>
                </a:cxn>
                <a:cxn ang="0">
                  <a:pos x="138" y="159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9" y="159"/>
                </a:cxn>
                <a:cxn ang="0">
                  <a:pos x="25" y="120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25" y="42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23" y="121"/>
                </a:cxn>
                <a:cxn ang="0">
                  <a:pos x="46" y="161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1"/>
                </a:cxn>
                <a:cxn ang="0">
                  <a:pos x="163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1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2"/>
                  </a:lnTo>
                  <a:lnTo>
                    <a:pt x="185" y="81"/>
                  </a:lnTo>
                  <a:lnTo>
                    <a:pt x="184" y="80"/>
                  </a:lnTo>
                  <a:lnTo>
                    <a:pt x="161" y="120"/>
                  </a:lnTo>
                  <a:lnTo>
                    <a:pt x="138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9" y="159"/>
                  </a:lnTo>
                  <a:lnTo>
                    <a:pt x="25" y="120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25" y="4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23" y="121"/>
                  </a:lnTo>
                  <a:lnTo>
                    <a:pt x="46" y="161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63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0" name="Freeform 158"/>
            <p:cNvSpPr>
              <a:spLocks noEditPoints="1"/>
            </p:cNvSpPr>
            <p:nvPr/>
          </p:nvSpPr>
          <p:spPr bwMode="auto">
            <a:xfrm>
              <a:off x="3466" y="1839"/>
              <a:ext cx="186" cy="162"/>
            </a:xfrm>
            <a:custGeom>
              <a:avLst/>
              <a:gdLst/>
              <a:ahLst/>
              <a:cxnLst>
                <a:cxn ang="0">
                  <a:pos x="160" y="42"/>
                </a:cxn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60" y="120"/>
                </a:cxn>
                <a:cxn ang="0">
                  <a:pos x="137" y="159"/>
                </a:cxn>
                <a:cxn ang="0">
                  <a:pos x="138" y="160"/>
                </a:cxn>
                <a:cxn ang="0">
                  <a:pos x="138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59"/>
                </a:cxn>
                <a:cxn ang="0">
                  <a:pos x="2" y="80"/>
                </a:cxn>
                <a:cxn ang="0">
                  <a:pos x="1" y="81"/>
                </a:cxn>
                <a:cxn ang="0">
                  <a:pos x="2" y="8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46" y="161"/>
                </a:cxn>
                <a:cxn ang="0">
                  <a:pos x="46" y="162"/>
                </a:cxn>
                <a:cxn ang="0">
                  <a:pos x="139" y="162"/>
                </a:cxn>
                <a:cxn ang="0">
                  <a:pos x="139" y="161"/>
                </a:cxn>
                <a:cxn ang="0">
                  <a:pos x="162" y="121"/>
                </a:cxn>
                <a:cxn ang="0">
                  <a:pos x="186" y="82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62" y="40"/>
                </a:cxn>
                <a:cxn ang="0">
                  <a:pos x="139" y="1"/>
                </a:cxn>
              </a:cxnLst>
              <a:rect l="0" t="0" r="r" b="b"/>
              <a:pathLst>
                <a:path w="186" h="162">
                  <a:moveTo>
                    <a:pt x="160" y="42"/>
                  </a:moveTo>
                  <a:lnTo>
                    <a:pt x="183" y="82"/>
                  </a:lnTo>
                  <a:lnTo>
                    <a:pt x="184" y="81"/>
                  </a:lnTo>
                  <a:lnTo>
                    <a:pt x="183" y="80"/>
                  </a:lnTo>
                  <a:lnTo>
                    <a:pt x="160" y="120"/>
                  </a:lnTo>
                  <a:lnTo>
                    <a:pt x="137" y="159"/>
                  </a:lnTo>
                  <a:lnTo>
                    <a:pt x="138" y="160"/>
                  </a:lnTo>
                  <a:lnTo>
                    <a:pt x="138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2" y="80"/>
                  </a:lnTo>
                  <a:lnTo>
                    <a:pt x="1" y="81"/>
                  </a:lnTo>
                  <a:lnTo>
                    <a:pt x="2" y="8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46" y="161"/>
                  </a:lnTo>
                  <a:lnTo>
                    <a:pt x="46" y="162"/>
                  </a:lnTo>
                  <a:lnTo>
                    <a:pt x="139" y="162"/>
                  </a:lnTo>
                  <a:lnTo>
                    <a:pt x="139" y="161"/>
                  </a:lnTo>
                  <a:lnTo>
                    <a:pt x="162" y="121"/>
                  </a:lnTo>
                  <a:lnTo>
                    <a:pt x="186" y="82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62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1" name="Freeform 159"/>
            <p:cNvSpPr>
              <a:spLocks noEditPoints="1"/>
            </p:cNvSpPr>
            <p:nvPr/>
          </p:nvSpPr>
          <p:spPr bwMode="auto">
            <a:xfrm>
              <a:off x="3466" y="1998"/>
              <a:ext cx="186" cy="161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0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2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2" y="40"/>
                </a:cxn>
                <a:cxn ang="0">
                  <a:pos x="139" y="0"/>
                </a:cxn>
              </a:cxnLst>
              <a:rect l="0" t="0" r="r" b="b"/>
              <a:pathLst>
                <a:path w="186" h="161">
                  <a:moveTo>
                    <a:pt x="160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0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2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2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2" name="Freeform 160"/>
            <p:cNvSpPr>
              <a:spLocks noEditPoints="1"/>
            </p:cNvSpPr>
            <p:nvPr/>
          </p:nvSpPr>
          <p:spPr bwMode="auto">
            <a:xfrm>
              <a:off x="4839" y="1365"/>
              <a:ext cx="186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1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1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3" y="121"/>
                </a:cxn>
                <a:cxn ang="0">
                  <a:pos x="185" y="81"/>
                </a:cxn>
                <a:cxn ang="0">
                  <a:pos x="186" y="80"/>
                </a:cxn>
                <a:cxn ang="0">
                  <a:pos x="185" y="79"/>
                </a:cxn>
                <a:cxn ang="0">
                  <a:pos x="163" y="40"/>
                </a:cxn>
                <a:cxn ang="0">
                  <a:pos x="139" y="0"/>
                </a:cxn>
              </a:cxnLst>
              <a:rect l="0" t="0" r="r" b="b"/>
              <a:pathLst>
                <a:path w="186" h="161">
                  <a:moveTo>
                    <a:pt x="161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1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1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3" y="121"/>
                  </a:lnTo>
                  <a:lnTo>
                    <a:pt x="185" y="81"/>
                  </a:lnTo>
                  <a:lnTo>
                    <a:pt x="186" y="80"/>
                  </a:lnTo>
                  <a:lnTo>
                    <a:pt x="185" y="79"/>
                  </a:lnTo>
                  <a:lnTo>
                    <a:pt x="163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3" name="Freeform 161"/>
            <p:cNvSpPr>
              <a:spLocks noEditPoints="1"/>
            </p:cNvSpPr>
            <p:nvPr/>
          </p:nvSpPr>
          <p:spPr bwMode="auto">
            <a:xfrm>
              <a:off x="4564" y="2156"/>
              <a:ext cx="186" cy="161"/>
            </a:xfrm>
            <a:custGeom>
              <a:avLst/>
              <a:gdLst/>
              <a:ahLst/>
              <a:cxnLst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83" y="8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83" y="81"/>
                  </a:moveTo>
                  <a:lnTo>
                    <a:pt x="184" y="80"/>
                  </a:lnTo>
                  <a:lnTo>
                    <a:pt x="183" y="80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83" y="8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4" name="Freeform 162"/>
            <p:cNvSpPr>
              <a:spLocks noEditPoints="1"/>
            </p:cNvSpPr>
            <p:nvPr/>
          </p:nvSpPr>
          <p:spPr bwMode="auto">
            <a:xfrm>
              <a:off x="3466" y="1523"/>
              <a:ext cx="186" cy="161"/>
            </a:xfrm>
            <a:custGeom>
              <a:avLst/>
              <a:gdLst/>
              <a:ahLst/>
              <a:cxnLst>
                <a:cxn ang="0">
                  <a:pos x="160" y="42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80"/>
                </a:cxn>
                <a:cxn ang="0">
                  <a:pos x="160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" y="80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8" y="3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2"/>
                </a:cxn>
                <a:cxn ang="0">
                  <a:pos x="139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23" y="4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2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62" y="40"/>
                </a:cxn>
                <a:cxn ang="0">
                  <a:pos x="139" y="1"/>
                </a:cxn>
              </a:cxnLst>
              <a:rect l="0" t="0" r="r" b="b"/>
              <a:pathLst>
                <a:path w="186" h="161">
                  <a:moveTo>
                    <a:pt x="160" y="42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80"/>
                  </a:lnTo>
                  <a:lnTo>
                    <a:pt x="160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" y="80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8" y="3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2"/>
                  </a:lnTo>
                  <a:close/>
                  <a:moveTo>
                    <a:pt x="139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23" y="4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2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62" y="40"/>
                  </a:lnTo>
                  <a:lnTo>
                    <a:pt x="139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5" name="Freeform 163"/>
            <p:cNvSpPr>
              <a:spLocks noEditPoints="1"/>
            </p:cNvSpPr>
            <p:nvPr/>
          </p:nvSpPr>
          <p:spPr bwMode="auto">
            <a:xfrm>
              <a:off x="3466" y="1365"/>
              <a:ext cx="186" cy="161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0" y="119"/>
                </a:cxn>
                <a:cxn ang="0">
                  <a:pos x="137" y="159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46" y="160"/>
                </a:cxn>
                <a:cxn ang="0">
                  <a:pos x="46" y="161"/>
                </a:cxn>
                <a:cxn ang="0">
                  <a:pos x="139" y="161"/>
                </a:cxn>
                <a:cxn ang="0">
                  <a:pos x="139" y="160"/>
                </a:cxn>
                <a:cxn ang="0">
                  <a:pos x="162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2" y="40"/>
                </a:cxn>
                <a:cxn ang="0">
                  <a:pos x="139" y="0"/>
                </a:cxn>
              </a:cxnLst>
              <a:rect l="0" t="0" r="r" b="b"/>
              <a:pathLst>
                <a:path w="186" h="161">
                  <a:moveTo>
                    <a:pt x="160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0" y="119"/>
                  </a:lnTo>
                  <a:lnTo>
                    <a:pt x="137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139" y="161"/>
                  </a:lnTo>
                  <a:lnTo>
                    <a:pt x="139" y="160"/>
                  </a:lnTo>
                  <a:lnTo>
                    <a:pt x="162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2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6" name="Freeform 164"/>
            <p:cNvSpPr>
              <a:spLocks noEditPoints="1"/>
            </p:cNvSpPr>
            <p:nvPr/>
          </p:nvSpPr>
          <p:spPr bwMode="auto">
            <a:xfrm>
              <a:off x="3466" y="1207"/>
              <a:ext cx="186" cy="160"/>
            </a:xfrm>
            <a:custGeom>
              <a:avLst/>
              <a:gdLst/>
              <a:ahLst/>
              <a:cxnLst>
                <a:cxn ang="0">
                  <a:pos x="160" y="41"/>
                </a:cxn>
                <a:cxn ang="0">
                  <a:pos x="183" y="81"/>
                </a:cxn>
                <a:cxn ang="0">
                  <a:pos x="184" y="80"/>
                </a:cxn>
                <a:cxn ang="0">
                  <a:pos x="183" y="79"/>
                </a:cxn>
                <a:cxn ang="0">
                  <a:pos x="160" y="119"/>
                </a:cxn>
                <a:cxn ang="0">
                  <a:pos x="137" y="158"/>
                </a:cxn>
                <a:cxn ang="0">
                  <a:pos x="138" y="159"/>
                </a:cxn>
                <a:cxn ang="0">
                  <a:pos x="138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8" y="2"/>
                </a:cxn>
                <a:cxn ang="0">
                  <a:pos x="138" y="1"/>
                </a:cxn>
                <a:cxn ang="0">
                  <a:pos x="137" y="2"/>
                </a:cxn>
                <a:cxn ang="0">
                  <a:pos x="160" y="41"/>
                </a:cxn>
                <a:cxn ang="0">
                  <a:pos x="139" y="0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6" y="160"/>
                </a:cxn>
                <a:cxn ang="0">
                  <a:pos x="139" y="160"/>
                </a:cxn>
                <a:cxn ang="0">
                  <a:pos x="139" y="160"/>
                </a:cxn>
                <a:cxn ang="0">
                  <a:pos x="162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2" y="40"/>
                </a:cxn>
                <a:cxn ang="0">
                  <a:pos x="139" y="0"/>
                </a:cxn>
              </a:cxnLst>
              <a:rect l="0" t="0" r="r" b="b"/>
              <a:pathLst>
                <a:path w="186" h="160">
                  <a:moveTo>
                    <a:pt x="160" y="41"/>
                  </a:moveTo>
                  <a:lnTo>
                    <a:pt x="183" y="81"/>
                  </a:lnTo>
                  <a:lnTo>
                    <a:pt x="184" y="80"/>
                  </a:lnTo>
                  <a:lnTo>
                    <a:pt x="183" y="79"/>
                  </a:lnTo>
                  <a:lnTo>
                    <a:pt x="160" y="119"/>
                  </a:lnTo>
                  <a:lnTo>
                    <a:pt x="137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8" y="2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60" y="41"/>
                  </a:lnTo>
                  <a:close/>
                  <a:moveTo>
                    <a:pt x="139" y="0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139" y="160"/>
                  </a:lnTo>
                  <a:lnTo>
                    <a:pt x="139" y="160"/>
                  </a:lnTo>
                  <a:lnTo>
                    <a:pt x="162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2" y="4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7" name="Freeform 165"/>
            <p:cNvSpPr>
              <a:spLocks noEditPoints="1"/>
            </p:cNvSpPr>
            <p:nvPr/>
          </p:nvSpPr>
          <p:spPr bwMode="auto">
            <a:xfrm>
              <a:off x="3603" y="1286"/>
              <a:ext cx="186" cy="161"/>
            </a:xfrm>
            <a:custGeom>
              <a:avLst/>
              <a:gdLst/>
              <a:ahLst/>
              <a:cxnLst>
                <a:cxn ang="0">
                  <a:pos x="161" y="4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8"/>
                </a:cxn>
                <a:cxn ang="0">
                  <a:pos x="25" y="119"/>
                </a:cxn>
                <a:cxn ang="0">
                  <a:pos x="2" y="79"/>
                </a:cxn>
                <a:cxn ang="0">
                  <a:pos x="1" y="80"/>
                </a:cxn>
                <a:cxn ang="0">
                  <a:pos x="2" y="81"/>
                </a:cxn>
                <a:cxn ang="0">
                  <a:pos x="25" y="42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2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39" y="161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1">
                  <a:moveTo>
                    <a:pt x="161" y="42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8"/>
                  </a:lnTo>
                  <a:lnTo>
                    <a:pt x="25" y="119"/>
                  </a:lnTo>
                  <a:lnTo>
                    <a:pt x="2" y="79"/>
                  </a:lnTo>
                  <a:lnTo>
                    <a:pt x="1" y="80"/>
                  </a:lnTo>
                  <a:lnTo>
                    <a:pt x="2" y="81"/>
                  </a:lnTo>
                  <a:lnTo>
                    <a:pt x="25" y="4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2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39" y="161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8" name="Freeform 166"/>
            <p:cNvSpPr>
              <a:spLocks noEditPoints="1"/>
            </p:cNvSpPr>
            <p:nvPr/>
          </p:nvSpPr>
          <p:spPr bwMode="auto">
            <a:xfrm>
              <a:off x="4701" y="2077"/>
              <a:ext cx="187" cy="161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9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9" y="15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9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1"/>
                </a:cxn>
                <a:cxn ang="0">
                  <a:pos x="140" y="161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7" h="161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9" y="15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1"/>
                  </a:lnTo>
                  <a:lnTo>
                    <a:pt x="140" y="161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9" name="Freeform 167"/>
            <p:cNvSpPr>
              <a:spLocks noEditPoints="1"/>
            </p:cNvSpPr>
            <p:nvPr/>
          </p:nvSpPr>
          <p:spPr bwMode="auto">
            <a:xfrm>
              <a:off x="3740" y="1839"/>
              <a:ext cx="186" cy="160"/>
            </a:xfrm>
            <a:custGeom>
              <a:avLst/>
              <a:gdLst/>
              <a:ahLst/>
              <a:cxnLst>
                <a:cxn ang="0">
                  <a:pos x="160" y="42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0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5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0" y="42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3" y="121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0">
                  <a:moveTo>
                    <a:pt x="160" y="42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80"/>
                  </a:lnTo>
                  <a:lnTo>
                    <a:pt x="160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5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0" y="42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3" y="121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0" name="Freeform 168"/>
            <p:cNvSpPr>
              <a:spLocks noEditPoints="1"/>
            </p:cNvSpPr>
            <p:nvPr/>
          </p:nvSpPr>
          <p:spPr bwMode="auto">
            <a:xfrm>
              <a:off x="4563" y="1365"/>
              <a:ext cx="187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79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3" y="79"/>
                </a:cxn>
                <a:cxn ang="0">
                  <a:pos x="2" y="79"/>
                </a:cxn>
                <a:cxn ang="0">
                  <a:pos x="3" y="81"/>
                </a:cxn>
                <a:cxn ang="0">
                  <a:pos x="25" y="4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23" y="40"/>
                </a:cxn>
                <a:cxn ang="0">
                  <a:pos x="1" y="79"/>
                </a:cxn>
                <a:cxn ang="0">
                  <a:pos x="0" y="79"/>
                </a:cxn>
                <a:cxn ang="0">
                  <a:pos x="1" y="81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7" y="79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7" h="160">
                  <a:moveTo>
                    <a:pt x="161" y="41"/>
                  </a:moveTo>
                  <a:lnTo>
                    <a:pt x="184" y="81"/>
                  </a:lnTo>
                  <a:lnTo>
                    <a:pt x="185" y="79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3" y="79"/>
                  </a:lnTo>
                  <a:lnTo>
                    <a:pt x="2" y="79"/>
                  </a:lnTo>
                  <a:lnTo>
                    <a:pt x="3" y="81"/>
                  </a:lnTo>
                  <a:lnTo>
                    <a:pt x="25" y="4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23" y="4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7" y="79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1" name="Freeform 169"/>
            <p:cNvSpPr>
              <a:spLocks noEditPoints="1"/>
            </p:cNvSpPr>
            <p:nvPr/>
          </p:nvSpPr>
          <p:spPr bwMode="auto">
            <a:xfrm>
              <a:off x="4426" y="1443"/>
              <a:ext cx="186" cy="162"/>
            </a:xfrm>
            <a:custGeom>
              <a:avLst/>
              <a:gdLst/>
              <a:ahLst/>
              <a:cxnLst>
                <a:cxn ang="0">
                  <a:pos x="183" y="82"/>
                </a:cxn>
                <a:cxn ang="0">
                  <a:pos x="184" y="81"/>
                </a:cxn>
                <a:cxn ang="0">
                  <a:pos x="183" y="80"/>
                </a:cxn>
                <a:cxn ang="0">
                  <a:pos x="138" y="160"/>
                </a:cxn>
                <a:cxn ang="0">
                  <a:pos x="139" y="160"/>
                </a:cxn>
                <a:cxn ang="0">
                  <a:pos x="139" y="159"/>
                </a:cxn>
                <a:cxn ang="0">
                  <a:pos x="47" y="159"/>
                </a:cxn>
                <a:cxn ang="0">
                  <a:pos x="47" y="160"/>
                </a:cxn>
                <a:cxn ang="0">
                  <a:pos x="48" y="160"/>
                </a:cxn>
                <a:cxn ang="0">
                  <a:pos x="3" y="80"/>
                </a:cxn>
                <a:cxn ang="0">
                  <a:pos x="1" y="81"/>
                </a:cxn>
                <a:cxn ang="0">
                  <a:pos x="3" y="82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7" y="3"/>
                </a:cxn>
                <a:cxn ang="0">
                  <a:pos x="139" y="3"/>
                </a:cxn>
                <a:cxn ang="0">
                  <a:pos x="139" y="1"/>
                </a:cxn>
                <a:cxn ang="0">
                  <a:pos x="138" y="3"/>
                </a:cxn>
                <a:cxn ang="0">
                  <a:pos x="183" y="82"/>
                </a:cxn>
                <a:cxn ang="0">
                  <a:pos x="140" y="1"/>
                </a:cxn>
                <a:cxn ang="0">
                  <a:pos x="139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2"/>
                </a:cxn>
                <a:cxn ang="0">
                  <a:pos x="46" y="161"/>
                </a:cxn>
                <a:cxn ang="0">
                  <a:pos x="46" y="162"/>
                </a:cxn>
                <a:cxn ang="0">
                  <a:pos x="139" y="162"/>
                </a:cxn>
                <a:cxn ang="0">
                  <a:pos x="140" y="161"/>
                </a:cxn>
                <a:cxn ang="0">
                  <a:pos x="185" y="82"/>
                </a:cxn>
                <a:cxn ang="0">
                  <a:pos x="186" y="81"/>
                </a:cxn>
                <a:cxn ang="0">
                  <a:pos x="185" y="80"/>
                </a:cxn>
                <a:cxn ang="0">
                  <a:pos x="140" y="1"/>
                </a:cxn>
              </a:cxnLst>
              <a:rect l="0" t="0" r="r" b="b"/>
              <a:pathLst>
                <a:path w="186" h="162">
                  <a:moveTo>
                    <a:pt x="183" y="82"/>
                  </a:moveTo>
                  <a:lnTo>
                    <a:pt x="184" y="81"/>
                  </a:lnTo>
                  <a:lnTo>
                    <a:pt x="183" y="80"/>
                  </a:lnTo>
                  <a:lnTo>
                    <a:pt x="138" y="160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47" y="159"/>
                  </a:lnTo>
                  <a:lnTo>
                    <a:pt x="47" y="160"/>
                  </a:lnTo>
                  <a:lnTo>
                    <a:pt x="48" y="160"/>
                  </a:lnTo>
                  <a:lnTo>
                    <a:pt x="3" y="80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39" y="3"/>
                  </a:lnTo>
                  <a:lnTo>
                    <a:pt x="139" y="1"/>
                  </a:lnTo>
                  <a:lnTo>
                    <a:pt x="138" y="3"/>
                  </a:lnTo>
                  <a:lnTo>
                    <a:pt x="183" y="82"/>
                  </a:lnTo>
                  <a:close/>
                  <a:moveTo>
                    <a:pt x="140" y="1"/>
                  </a:moveTo>
                  <a:lnTo>
                    <a:pt x="139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46" y="161"/>
                  </a:lnTo>
                  <a:lnTo>
                    <a:pt x="46" y="162"/>
                  </a:lnTo>
                  <a:lnTo>
                    <a:pt x="139" y="162"/>
                  </a:lnTo>
                  <a:lnTo>
                    <a:pt x="140" y="161"/>
                  </a:lnTo>
                  <a:lnTo>
                    <a:pt x="185" y="82"/>
                  </a:lnTo>
                  <a:lnTo>
                    <a:pt x="186" y="81"/>
                  </a:lnTo>
                  <a:lnTo>
                    <a:pt x="185" y="80"/>
                  </a:lnTo>
                  <a:lnTo>
                    <a:pt x="140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2" name="Freeform 170"/>
            <p:cNvSpPr>
              <a:spLocks noEditPoints="1"/>
            </p:cNvSpPr>
            <p:nvPr/>
          </p:nvSpPr>
          <p:spPr bwMode="auto">
            <a:xfrm>
              <a:off x="4152" y="1919"/>
              <a:ext cx="186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79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7" y="158"/>
                </a:cxn>
                <a:cxn ang="0">
                  <a:pos x="47" y="159"/>
                </a:cxn>
                <a:cxn ang="0">
                  <a:pos x="48" y="158"/>
                </a:cxn>
                <a:cxn ang="0">
                  <a:pos x="26" y="119"/>
                </a:cxn>
                <a:cxn ang="0">
                  <a:pos x="3" y="79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8" y="2"/>
                </a:cxn>
                <a:cxn ang="0">
                  <a:pos x="47" y="1"/>
                </a:cxn>
                <a:cxn ang="0">
                  <a:pos x="47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3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79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3" y="120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39" y="160"/>
                </a:cxn>
                <a:cxn ang="0">
                  <a:pos x="140" y="160"/>
                </a:cxn>
                <a:cxn ang="0">
                  <a:pos x="163" y="120"/>
                </a:cxn>
                <a:cxn ang="0">
                  <a:pos x="186" y="81"/>
                </a:cxn>
                <a:cxn ang="0">
                  <a:pos x="186" y="80"/>
                </a:cxn>
                <a:cxn ang="0">
                  <a:pos x="186" y="79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6" h="160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79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7" y="158"/>
                  </a:lnTo>
                  <a:lnTo>
                    <a:pt x="47" y="159"/>
                  </a:lnTo>
                  <a:lnTo>
                    <a:pt x="48" y="158"/>
                  </a:lnTo>
                  <a:lnTo>
                    <a:pt x="26" y="119"/>
                  </a:lnTo>
                  <a:lnTo>
                    <a:pt x="3" y="79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8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39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3" y="120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63" y="120"/>
                  </a:lnTo>
                  <a:lnTo>
                    <a:pt x="186" y="81"/>
                  </a:lnTo>
                  <a:lnTo>
                    <a:pt x="186" y="80"/>
                  </a:lnTo>
                  <a:lnTo>
                    <a:pt x="186" y="79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3" name="Freeform 171"/>
            <p:cNvSpPr>
              <a:spLocks noEditPoints="1"/>
            </p:cNvSpPr>
            <p:nvPr/>
          </p:nvSpPr>
          <p:spPr bwMode="auto">
            <a:xfrm>
              <a:off x="4014" y="1681"/>
              <a:ext cx="187" cy="160"/>
            </a:xfrm>
            <a:custGeom>
              <a:avLst/>
              <a:gdLst/>
              <a:ahLst/>
              <a:cxnLst>
                <a:cxn ang="0">
                  <a:pos x="161" y="41"/>
                </a:cxn>
                <a:cxn ang="0">
                  <a:pos x="184" y="81"/>
                </a:cxn>
                <a:cxn ang="0">
                  <a:pos x="185" y="80"/>
                </a:cxn>
                <a:cxn ang="0">
                  <a:pos x="184" y="80"/>
                </a:cxn>
                <a:cxn ang="0">
                  <a:pos x="161" y="119"/>
                </a:cxn>
                <a:cxn ang="0">
                  <a:pos x="138" y="158"/>
                </a:cxn>
                <a:cxn ang="0">
                  <a:pos x="139" y="159"/>
                </a:cxn>
                <a:cxn ang="0">
                  <a:pos x="139" y="158"/>
                </a:cxn>
                <a:cxn ang="0">
                  <a:pos x="48" y="158"/>
                </a:cxn>
                <a:cxn ang="0">
                  <a:pos x="48" y="159"/>
                </a:cxn>
                <a:cxn ang="0">
                  <a:pos x="49" y="158"/>
                </a:cxn>
                <a:cxn ang="0">
                  <a:pos x="26" y="119"/>
                </a:cxn>
                <a:cxn ang="0">
                  <a:pos x="3" y="80"/>
                </a:cxn>
                <a:cxn ang="0">
                  <a:pos x="2" y="80"/>
                </a:cxn>
                <a:cxn ang="0">
                  <a:pos x="3" y="81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8" y="2"/>
                </a:cxn>
                <a:cxn ang="0">
                  <a:pos x="139" y="2"/>
                </a:cxn>
                <a:cxn ang="0">
                  <a:pos x="139" y="1"/>
                </a:cxn>
                <a:cxn ang="0">
                  <a:pos x="138" y="2"/>
                </a:cxn>
                <a:cxn ang="0">
                  <a:pos x="161" y="41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1" y="80"/>
                </a:cxn>
                <a:cxn ang="0">
                  <a:pos x="0" y="80"/>
                </a:cxn>
                <a:cxn ang="0">
                  <a:pos x="1" y="81"/>
                </a:cxn>
                <a:cxn ang="0">
                  <a:pos x="24" y="121"/>
                </a:cxn>
                <a:cxn ang="0">
                  <a:pos x="46" y="160"/>
                </a:cxn>
                <a:cxn ang="0">
                  <a:pos x="47" y="160"/>
                </a:cxn>
                <a:cxn ang="0">
                  <a:pos x="140" y="160"/>
                </a:cxn>
                <a:cxn ang="0">
                  <a:pos x="140" y="160"/>
                </a:cxn>
                <a:cxn ang="0">
                  <a:pos x="163" y="121"/>
                </a:cxn>
                <a:cxn ang="0">
                  <a:pos x="186" y="81"/>
                </a:cxn>
                <a:cxn ang="0">
                  <a:pos x="187" y="80"/>
                </a:cxn>
                <a:cxn ang="0">
                  <a:pos x="186" y="80"/>
                </a:cxn>
                <a:cxn ang="0">
                  <a:pos x="163" y="40"/>
                </a:cxn>
                <a:cxn ang="0">
                  <a:pos x="140" y="0"/>
                </a:cxn>
              </a:cxnLst>
              <a:rect l="0" t="0" r="r" b="b"/>
              <a:pathLst>
                <a:path w="187" h="160">
                  <a:moveTo>
                    <a:pt x="161" y="41"/>
                  </a:moveTo>
                  <a:lnTo>
                    <a:pt x="184" y="81"/>
                  </a:lnTo>
                  <a:lnTo>
                    <a:pt x="185" y="80"/>
                  </a:lnTo>
                  <a:lnTo>
                    <a:pt x="184" y="80"/>
                  </a:lnTo>
                  <a:lnTo>
                    <a:pt x="161" y="119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9" y="158"/>
                  </a:lnTo>
                  <a:lnTo>
                    <a:pt x="26" y="119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3" y="81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139" y="2"/>
                  </a:lnTo>
                  <a:lnTo>
                    <a:pt x="139" y="1"/>
                  </a:lnTo>
                  <a:lnTo>
                    <a:pt x="138" y="2"/>
                  </a:lnTo>
                  <a:lnTo>
                    <a:pt x="161" y="41"/>
                  </a:lnTo>
                  <a:close/>
                  <a:moveTo>
                    <a:pt x="140" y="0"/>
                  </a:moveTo>
                  <a:lnTo>
                    <a:pt x="140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24" y="121"/>
                  </a:lnTo>
                  <a:lnTo>
                    <a:pt x="46" y="160"/>
                  </a:lnTo>
                  <a:lnTo>
                    <a:pt x="47" y="160"/>
                  </a:lnTo>
                  <a:lnTo>
                    <a:pt x="140" y="160"/>
                  </a:lnTo>
                  <a:lnTo>
                    <a:pt x="140" y="160"/>
                  </a:lnTo>
                  <a:lnTo>
                    <a:pt x="163" y="121"/>
                  </a:lnTo>
                  <a:lnTo>
                    <a:pt x="186" y="81"/>
                  </a:lnTo>
                  <a:lnTo>
                    <a:pt x="187" y="80"/>
                  </a:lnTo>
                  <a:lnTo>
                    <a:pt x="186" y="80"/>
                  </a:lnTo>
                  <a:lnTo>
                    <a:pt x="163" y="4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4" name="Freeform 172"/>
            <p:cNvSpPr>
              <a:spLocks/>
            </p:cNvSpPr>
            <p:nvPr/>
          </p:nvSpPr>
          <p:spPr bwMode="auto">
            <a:xfrm>
              <a:off x="4574" y="1467"/>
              <a:ext cx="3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1"/>
                </a:cxn>
                <a:cxn ang="0">
                  <a:pos x="27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1" y="29"/>
                </a:cxn>
                <a:cxn ang="0">
                  <a:pos x="16" y="30"/>
                </a:cxn>
                <a:cxn ang="0">
                  <a:pos x="10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21" y="1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1" y="29"/>
                  </a:lnTo>
                  <a:lnTo>
                    <a:pt x="16" y="30"/>
                  </a:lnTo>
                  <a:lnTo>
                    <a:pt x="10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5" name="Freeform 173"/>
            <p:cNvSpPr>
              <a:spLocks noEditPoints="1"/>
            </p:cNvSpPr>
            <p:nvPr/>
          </p:nvSpPr>
          <p:spPr bwMode="auto">
            <a:xfrm>
              <a:off x="4573" y="1466"/>
              <a:ext cx="34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8" y="5"/>
                </a:cxn>
                <a:cxn ang="0">
                  <a:pos x="27" y="6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13"/>
                </a:cxn>
                <a:cxn ang="0">
                  <a:pos x="30" y="13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7" y="26"/>
                </a:cxn>
                <a:cxn ang="0">
                  <a:pos x="28" y="27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7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9" y="3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1"/>
                </a:cxn>
                <a:cxn ang="0">
                  <a:pos x="14" y="32"/>
                </a:cxn>
                <a:cxn ang="0">
                  <a:pos x="23" y="31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4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7" y="33"/>
                  </a:lnTo>
                  <a:lnTo>
                    <a:pt x="20" y="32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4710" y="1389"/>
              <a:ext cx="31" cy="3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"/>
                </a:cxn>
                <a:cxn ang="0">
                  <a:pos x="27" y="4"/>
                </a:cxn>
                <a:cxn ang="0">
                  <a:pos x="30" y="9"/>
                </a:cxn>
                <a:cxn ang="0">
                  <a:pos x="31" y="15"/>
                </a:cxn>
                <a:cxn ang="0">
                  <a:pos x="30" y="21"/>
                </a:cxn>
                <a:cxn ang="0">
                  <a:pos x="27" y="26"/>
                </a:cxn>
                <a:cxn ang="0">
                  <a:pos x="22" y="30"/>
                </a:cxn>
                <a:cxn ang="0">
                  <a:pos x="16" y="31"/>
                </a:cxn>
                <a:cxn ang="0">
                  <a:pos x="10" y="30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6" y="0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22" y="1"/>
                  </a:lnTo>
                  <a:lnTo>
                    <a:pt x="27" y="4"/>
                  </a:lnTo>
                  <a:lnTo>
                    <a:pt x="30" y="9"/>
                  </a:lnTo>
                  <a:lnTo>
                    <a:pt x="31" y="15"/>
                  </a:lnTo>
                  <a:lnTo>
                    <a:pt x="30" y="21"/>
                  </a:lnTo>
                  <a:lnTo>
                    <a:pt x="27" y="26"/>
                  </a:lnTo>
                  <a:lnTo>
                    <a:pt x="22" y="30"/>
                  </a:lnTo>
                  <a:lnTo>
                    <a:pt x="16" y="31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7" name="Freeform 175"/>
            <p:cNvSpPr>
              <a:spLocks noEditPoints="1"/>
            </p:cNvSpPr>
            <p:nvPr/>
          </p:nvSpPr>
          <p:spPr bwMode="auto">
            <a:xfrm>
              <a:off x="4709" y="1388"/>
              <a:ext cx="34" cy="3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0" y="19"/>
                </a:cxn>
                <a:cxn ang="0">
                  <a:pos x="30" y="22"/>
                </a:cxn>
                <a:cxn ang="0">
                  <a:pos x="30" y="22"/>
                </a:cxn>
                <a:cxn ang="0">
                  <a:pos x="27" y="26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19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4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10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9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9" y="5"/>
                </a:cxn>
                <a:cxn ang="0">
                  <a:pos x="23" y="1"/>
                </a:cxn>
              </a:cxnLst>
              <a:rect l="0" t="0" r="r" b="b"/>
              <a:pathLst>
                <a:path w="34" h="33">
                  <a:moveTo>
                    <a:pt x="19" y="3"/>
                  </a:move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2" y="13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close/>
                  <a:moveTo>
                    <a:pt x="17" y="0"/>
                  </a:moveTo>
                  <a:lnTo>
                    <a:pt x="14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3" y="19"/>
                  </a:lnTo>
                  <a:lnTo>
                    <a:pt x="34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8" name="Freeform 176"/>
            <p:cNvSpPr>
              <a:spLocks/>
            </p:cNvSpPr>
            <p:nvPr/>
          </p:nvSpPr>
          <p:spPr bwMode="auto">
            <a:xfrm>
              <a:off x="4229" y="2379"/>
              <a:ext cx="3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31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15" y="30"/>
                </a:cxn>
                <a:cxn ang="0">
                  <a:pos x="9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9" name="Freeform 177"/>
            <p:cNvSpPr>
              <a:spLocks noEditPoints="1"/>
            </p:cNvSpPr>
            <p:nvPr/>
          </p:nvSpPr>
          <p:spPr bwMode="auto">
            <a:xfrm>
              <a:off x="4228" y="2377"/>
              <a:ext cx="33" cy="34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7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13" y="32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2" y="23"/>
                </a:cxn>
                <a:cxn ang="0">
                  <a:pos x="2" y="23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3" y="32"/>
                </a:cxn>
                <a:cxn ang="0">
                  <a:pos x="28" y="28"/>
                </a:cxn>
                <a:cxn ang="0">
                  <a:pos x="33" y="20"/>
                </a:cxn>
                <a:cxn ang="0">
                  <a:pos x="33" y="14"/>
                </a:cxn>
                <a:cxn ang="0">
                  <a:pos x="28" y="5"/>
                </a:cxn>
                <a:cxn ang="0">
                  <a:pos x="23" y="2"/>
                </a:cxn>
              </a:cxnLst>
              <a:rect l="0" t="0" r="r" b="b"/>
              <a:pathLst>
                <a:path w="33" h="34">
                  <a:moveTo>
                    <a:pt x="19" y="3"/>
                  </a:moveTo>
                  <a:lnTo>
                    <a:pt x="22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7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1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2"/>
                  </a:ln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9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50" name="Freeform 178"/>
            <p:cNvSpPr>
              <a:spLocks/>
            </p:cNvSpPr>
            <p:nvPr/>
          </p:nvSpPr>
          <p:spPr bwMode="auto">
            <a:xfrm>
              <a:off x="4228" y="2220"/>
              <a:ext cx="30" cy="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5"/>
                </a:cxn>
                <a:cxn ang="0">
                  <a:pos x="29" y="9"/>
                </a:cxn>
                <a:cxn ang="0">
                  <a:pos x="30" y="15"/>
                </a:cxn>
                <a:cxn ang="0">
                  <a:pos x="29" y="21"/>
                </a:cxn>
                <a:cxn ang="0">
                  <a:pos x="26" y="26"/>
                </a:cxn>
                <a:cxn ang="0">
                  <a:pos x="21" y="30"/>
                </a:cxn>
                <a:cxn ang="0">
                  <a:pos x="15" y="31"/>
                </a:cxn>
                <a:cxn ang="0">
                  <a:pos x="9" y="30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5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21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5" y="31"/>
                  </a:lnTo>
                  <a:lnTo>
                    <a:pt x="9" y="30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51" name="Freeform 179"/>
            <p:cNvSpPr>
              <a:spLocks noEditPoints="1"/>
            </p:cNvSpPr>
            <p:nvPr/>
          </p:nvSpPr>
          <p:spPr bwMode="auto">
            <a:xfrm>
              <a:off x="4227" y="2219"/>
              <a:ext cx="33" cy="33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2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13"/>
                </a:cxn>
                <a:cxn ang="0">
                  <a:pos x="31" y="13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9" y="22"/>
                </a:cxn>
                <a:cxn ang="0">
                  <a:pos x="26" y="2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19" y="3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3" y="0"/>
                </a:cxn>
                <a:cxn ang="0">
                  <a:pos x="5" y="5"/>
                </a:cxn>
                <a:cxn ang="0">
                  <a:pos x="0" y="13"/>
                </a:cxn>
                <a:cxn ang="0">
                  <a:pos x="1" y="23"/>
                </a:cxn>
                <a:cxn ang="0">
                  <a:pos x="9" y="32"/>
                </a:cxn>
                <a:cxn ang="0">
                  <a:pos x="14" y="33"/>
                </a:cxn>
                <a:cxn ang="0">
                  <a:pos x="22" y="32"/>
                </a:cxn>
                <a:cxn ang="0">
                  <a:pos x="28" y="28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28" y="5"/>
                </a:cxn>
                <a:cxn ang="0">
                  <a:pos x="22" y="1"/>
                </a:cxn>
              </a:cxnLst>
              <a:rect l="0" t="0" r="r" b="b"/>
              <a:pathLst>
                <a:path w="33" h="33">
                  <a:moveTo>
                    <a:pt x="19" y="3"/>
                  </a:move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9" y="3"/>
                  </a:lnTo>
                  <a:close/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Physics</a:t>
            </a:r>
            <a:r>
              <a:rPr lang="pl-PL" dirty="0" smtClean="0"/>
              <a:t> - </a:t>
            </a:r>
            <a:r>
              <a:rPr lang="pl-PL" dirty="0" err="1" smtClean="0"/>
              <a:t>complexes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1757362"/>
          </a:xfrm>
        </p:spPr>
        <p:txBody>
          <a:bodyPr>
            <a:norm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form a </a:t>
            </a:r>
            <a:r>
              <a:rPr lang="pl-PL" dirty="0" err="1" smtClean="0"/>
              <a:t>complex</a:t>
            </a:r>
            <a:r>
              <a:rPr lang="pl-PL" dirty="0" smtClean="0"/>
              <a:t> of </a:t>
            </a:r>
            <a:r>
              <a:rPr lang="pl-PL" dirty="0" err="1" smtClean="0"/>
              <a:t>particles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bind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horizontally</a:t>
            </a:r>
            <a:r>
              <a:rPr lang="pl-PL" dirty="0" smtClean="0"/>
              <a:t> (6 </a:t>
            </a:r>
            <a:r>
              <a:rPr lang="pl-PL" dirty="0" err="1" smtClean="0"/>
              <a:t>directions</a:t>
            </a:r>
            <a:r>
              <a:rPr lang="pl-PL" dirty="0" smtClean="0"/>
              <a:t>) and </a:t>
            </a:r>
            <a:r>
              <a:rPr lang="pl-PL" dirty="0" err="1" smtClean="0"/>
              <a:t>vertically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endParaRPr lang="pl-PL" dirty="0" smtClean="0"/>
          </a:p>
          <a:p>
            <a:endParaRPr lang="pl-PL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42910" y="3143248"/>
            <a:ext cx="3455987" cy="3143250"/>
            <a:chOff x="405" y="2115"/>
            <a:chExt cx="2177" cy="1980"/>
          </a:xfrm>
          <a:solidFill>
            <a:schemeClr val="bg1"/>
          </a:solidFill>
        </p:grpSpPr>
        <p:sp>
          <p:nvSpPr>
            <p:cNvPr id="18435" name="AutoShape 3"/>
            <p:cNvSpPr>
              <a:spLocks noChangeAspect="1" noTextEdit="1"/>
            </p:cNvSpPr>
            <p:nvPr/>
          </p:nvSpPr>
          <p:spPr bwMode="auto">
            <a:xfrm>
              <a:off x="405" y="2115"/>
              <a:ext cx="2177" cy="19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5" y="2115"/>
              <a:ext cx="2175" cy="1977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8" name="Freeform 6"/>
            <p:cNvSpPr>
              <a:spLocks noEditPoints="1"/>
            </p:cNvSpPr>
            <p:nvPr/>
          </p:nvSpPr>
          <p:spPr bwMode="auto">
            <a:xfrm>
              <a:off x="1091" y="2709"/>
              <a:ext cx="461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6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9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6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6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9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9" name="Freeform 7"/>
            <p:cNvSpPr>
              <a:spLocks noEditPoints="1"/>
            </p:cNvSpPr>
            <p:nvPr/>
          </p:nvSpPr>
          <p:spPr bwMode="auto">
            <a:xfrm>
              <a:off x="1434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8"/>
                </a:cxn>
                <a:cxn ang="0">
                  <a:pos x="459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399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8"/>
                  </a:lnTo>
                  <a:lnTo>
                    <a:pt x="459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399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0" name="Freeform 8"/>
            <p:cNvSpPr>
              <a:spLocks noEditPoints="1"/>
            </p:cNvSpPr>
            <p:nvPr/>
          </p:nvSpPr>
          <p:spPr bwMode="auto">
            <a:xfrm>
              <a:off x="1434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399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399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1" name="Freeform 9"/>
            <p:cNvSpPr>
              <a:spLocks noEditPoints="1"/>
            </p:cNvSpPr>
            <p:nvPr/>
          </p:nvSpPr>
          <p:spPr bwMode="auto">
            <a:xfrm>
              <a:off x="749" y="369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8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8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8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8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2" name="Freeform 10"/>
            <p:cNvSpPr>
              <a:spLocks noEditPoints="1"/>
            </p:cNvSpPr>
            <p:nvPr/>
          </p:nvSpPr>
          <p:spPr bwMode="auto">
            <a:xfrm>
              <a:off x="749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3" name="Freeform 11"/>
            <p:cNvSpPr>
              <a:spLocks noEditPoints="1"/>
            </p:cNvSpPr>
            <p:nvPr/>
          </p:nvSpPr>
          <p:spPr bwMode="auto">
            <a:xfrm>
              <a:off x="1776" y="2314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1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1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1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1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4" name="Freeform 12"/>
            <p:cNvSpPr>
              <a:spLocks noEditPoints="1"/>
            </p:cNvSpPr>
            <p:nvPr/>
          </p:nvSpPr>
          <p:spPr bwMode="auto">
            <a:xfrm>
              <a:off x="1434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8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8" y="299"/>
                </a:cxn>
                <a:cxn ang="0">
                  <a:pos x="114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3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3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8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8" y="299"/>
                  </a:lnTo>
                  <a:lnTo>
                    <a:pt x="114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3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3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5" name="Freeform 13"/>
            <p:cNvSpPr>
              <a:spLocks noEditPoints="1"/>
            </p:cNvSpPr>
            <p:nvPr/>
          </p:nvSpPr>
          <p:spPr bwMode="auto">
            <a:xfrm>
              <a:off x="406" y="3498"/>
              <a:ext cx="461" cy="39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8"/>
                </a:cxn>
                <a:cxn ang="0">
                  <a:pos x="116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5" y="397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7"/>
                </a:cxn>
                <a:cxn ang="0">
                  <a:pos x="118" y="396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9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8"/>
                  </a:lnTo>
                  <a:lnTo>
                    <a:pt x="116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5" y="397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7"/>
                  </a:lnTo>
                  <a:lnTo>
                    <a:pt x="118" y="396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6" name="Freeform 14"/>
            <p:cNvSpPr>
              <a:spLocks noEditPoints="1"/>
            </p:cNvSpPr>
            <p:nvPr/>
          </p:nvSpPr>
          <p:spPr bwMode="auto">
            <a:xfrm>
              <a:off x="406" y="2314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8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8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8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7" name="Freeform 15"/>
            <p:cNvSpPr>
              <a:spLocks noEditPoints="1"/>
            </p:cNvSpPr>
            <p:nvPr/>
          </p:nvSpPr>
          <p:spPr bwMode="auto">
            <a:xfrm>
              <a:off x="749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8" name="Freeform 16"/>
            <p:cNvSpPr>
              <a:spLocks noEditPoints="1"/>
            </p:cNvSpPr>
            <p:nvPr/>
          </p:nvSpPr>
          <p:spPr bwMode="auto">
            <a:xfrm>
              <a:off x="406" y="2709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7" y="394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7" y="394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749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2118" y="3300"/>
              <a:ext cx="462" cy="400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60" y="199"/>
                </a:cxn>
                <a:cxn ang="0">
                  <a:pos x="459" y="199"/>
                </a:cxn>
                <a:cxn ang="0">
                  <a:pos x="401" y="298"/>
                </a:cxn>
                <a:cxn ang="0">
                  <a:pos x="344" y="397"/>
                </a:cxn>
                <a:cxn ang="0">
                  <a:pos x="345" y="398"/>
                </a:cxn>
                <a:cxn ang="0">
                  <a:pos x="345" y="396"/>
                </a:cxn>
                <a:cxn ang="0">
                  <a:pos x="117" y="396"/>
                </a:cxn>
                <a:cxn ang="0">
                  <a:pos x="117" y="398"/>
                </a:cxn>
                <a:cxn ang="0">
                  <a:pos x="118" y="397"/>
                </a:cxn>
                <a:cxn ang="0">
                  <a:pos x="61" y="298"/>
                </a:cxn>
                <a:cxn ang="0">
                  <a:pos x="4" y="199"/>
                </a:cxn>
                <a:cxn ang="0">
                  <a:pos x="2" y="199"/>
                </a:cxn>
                <a:cxn ang="0">
                  <a:pos x="4" y="201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7" y="4"/>
                </a:cxn>
                <a:cxn ang="0">
                  <a:pos x="345" y="4"/>
                </a:cxn>
                <a:cxn ang="0">
                  <a:pos x="345" y="2"/>
                </a:cxn>
                <a:cxn ang="0">
                  <a:pos x="344" y="3"/>
                </a:cxn>
                <a:cxn ang="0">
                  <a:pos x="459" y="201"/>
                </a:cxn>
                <a:cxn ang="0">
                  <a:pos x="347" y="1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1"/>
                </a:cxn>
                <a:cxn ang="0">
                  <a:pos x="1" y="199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58" y="300"/>
                </a:cxn>
                <a:cxn ang="0">
                  <a:pos x="116" y="399"/>
                </a:cxn>
                <a:cxn ang="0">
                  <a:pos x="116" y="400"/>
                </a:cxn>
                <a:cxn ang="0">
                  <a:pos x="346" y="400"/>
                </a:cxn>
                <a:cxn ang="0">
                  <a:pos x="347" y="399"/>
                </a:cxn>
                <a:cxn ang="0">
                  <a:pos x="404" y="300"/>
                </a:cxn>
                <a:cxn ang="0">
                  <a:pos x="461" y="201"/>
                </a:cxn>
                <a:cxn ang="0">
                  <a:pos x="462" y="199"/>
                </a:cxn>
                <a:cxn ang="0">
                  <a:pos x="461" y="199"/>
                </a:cxn>
                <a:cxn ang="0">
                  <a:pos x="347" y="1"/>
                </a:cxn>
              </a:cxnLst>
              <a:rect l="0" t="0" r="r" b="b"/>
              <a:pathLst>
                <a:path w="462" h="400">
                  <a:moveTo>
                    <a:pt x="459" y="201"/>
                  </a:moveTo>
                  <a:lnTo>
                    <a:pt x="460" y="199"/>
                  </a:lnTo>
                  <a:lnTo>
                    <a:pt x="459" y="199"/>
                  </a:lnTo>
                  <a:lnTo>
                    <a:pt x="401" y="298"/>
                  </a:lnTo>
                  <a:lnTo>
                    <a:pt x="344" y="397"/>
                  </a:lnTo>
                  <a:lnTo>
                    <a:pt x="345" y="398"/>
                  </a:lnTo>
                  <a:lnTo>
                    <a:pt x="345" y="396"/>
                  </a:lnTo>
                  <a:lnTo>
                    <a:pt x="117" y="396"/>
                  </a:lnTo>
                  <a:lnTo>
                    <a:pt x="117" y="398"/>
                  </a:lnTo>
                  <a:lnTo>
                    <a:pt x="118" y="397"/>
                  </a:lnTo>
                  <a:lnTo>
                    <a:pt x="61" y="298"/>
                  </a:lnTo>
                  <a:lnTo>
                    <a:pt x="4" y="199"/>
                  </a:lnTo>
                  <a:lnTo>
                    <a:pt x="2" y="199"/>
                  </a:lnTo>
                  <a:lnTo>
                    <a:pt x="4" y="201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345" y="4"/>
                  </a:lnTo>
                  <a:lnTo>
                    <a:pt x="345" y="2"/>
                  </a:lnTo>
                  <a:lnTo>
                    <a:pt x="344" y="3"/>
                  </a:lnTo>
                  <a:lnTo>
                    <a:pt x="459" y="201"/>
                  </a:lnTo>
                  <a:close/>
                  <a:moveTo>
                    <a:pt x="347" y="1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" y="199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58" y="300"/>
                  </a:lnTo>
                  <a:lnTo>
                    <a:pt x="116" y="399"/>
                  </a:lnTo>
                  <a:lnTo>
                    <a:pt x="116" y="400"/>
                  </a:lnTo>
                  <a:lnTo>
                    <a:pt x="346" y="400"/>
                  </a:lnTo>
                  <a:lnTo>
                    <a:pt x="347" y="399"/>
                  </a:lnTo>
                  <a:lnTo>
                    <a:pt x="404" y="300"/>
                  </a:lnTo>
                  <a:lnTo>
                    <a:pt x="461" y="201"/>
                  </a:lnTo>
                  <a:lnTo>
                    <a:pt x="462" y="199"/>
                  </a:lnTo>
                  <a:lnTo>
                    <a:pt x="461" y="199"/>
                  </a:lnTo>
                  <a:lnTo>
                    <a:pt x="3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1" name="Freeform 19"/>
            <p:cNvSpPr>
              <a:spLocks noEditPoints="1"/>
            </p:cNvSpPr>
            <p:nvPr/>
          </p:nvSpPr>
          <p:spPr bwMode="auto">
            <a:xfrm>
              <a:off x="1775" y="3103"/>
              <a:ext cx="462" cy="398"/>
            </a:xfrm>
            <a:custGeom>
              <a:avLst/>
              <a:gdLst/>
              <a:ahLst/>
              <a:cxnLst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9" y="200"/>
                </a:cxn>
                <a:cxn ang="0">
                  <a:pos x="347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6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7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7" y="0"/>
                </a:cxn>
              </a:cxnLst>
              <a:rect l="0" t="0" r="r" b="b"/>
              <a:pathLst>
                <a:path w="462" h="398">
                  <a:moveTo>
                    <a:pt x="459" y="200"/>
                  </a:moveTo>
                  <a:lnTo>
                    <a:pt x="460" y="199"/>
                  </a:lnTo>
                  <a:lnTo>
                    <a:pt x="459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9" y="200"/>
                  </a:lnTo>
                  <a:close/>
                  <a:moveTo>
                    <a:pt x="347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6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7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2" name="Freeform 20"/>
            <p:cNvSpPr>
              <a:spLocks noEditPoints="1"/>
            </p:cNvSpPr>
            <p:nvPr/>
          </p:nvSpPr>
          <p:spPr bwMode="auto">
            <a:xfrm>
              <a:off x="1433" y="2116"/>
              <a:ext cx="462" cy="398"/>
            </a:xfrm>
            <a:custGeom>
              <a:avLst/>
              <a:gdLst/>
              <a:ahLst/>
              <a:cxnLst>
                <a:cxn ang="0">
                  <a:pos x="458" y="200"/>
                </a:cxn>
                <a:cxn ang="0">
                  <a:pos x="460" y="199"/>
                </a:cxn>
                <a:cxn ang="0">
                  <a:pos x="458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8" y="200"/>
                </a:cxn>
                <a:cxn ang="0">
                  <a:pos x="346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5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6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6" y="0"/>
                </a:cxn>
              </a:cxnLst>
              <a:rect l="0" t="0" r="r" b="b"/>
              <a:pathLst>
                <a:path w="462" h="398">
                  <a:moveTo>
                    <a:pt x="458" y="200"/>
                  </a:moveTo>
                  <a:lnTo>
                    <a:pt x="460" y="199"/>
                  </a:lnTo>
                  <a:lnTo>
                    <a:pt x="458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8" y="200"/>
                  </a:lnTo>
                  <a:close/>
                  <a:moveTo>
                    <a:pt x="346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5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6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447" y="2743"/>
              <a:ext cx="376" cy="325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29" y="82"/>
                </a:cxn>
                <a:cxn ang="0">
                  <a:pos x="376" y="163"/>
                </a:cxn>
                <a:cxn ang="0">
                  <a:pos x="282" y="325"/>
                </a:cxn>
                <a:cxn ang="0">
                  <a:pos x="94" y="325"/>
                </a:cxn>
                <a:cxn ang="0">
                  <a:pos x="0" y="163"/>
                </a:cxn>
                <a:cxn ang="0">
                  <a:pos x="47" y="82"/>
                </a:cxn>
                <a:cxn ang="0">
                  <a:pos x="94" y="0"/>
                </a:cxn>
                <a:cxn ang="0">
                  <a:pos x="282" y="0"/>
                </a:cxn>
              </a:cxnLst>
              <a:rect l="0" t="0" r="r" b="b"/>
              <a:pathLst>
                <a:path w="376" h="325">
                  <a:moveTo>
                    <a:pt x="282" y="0"/>
                  </a:moveTo>
                  <a:lnTo>
                    <a:pt x="329" y="82"/>
                  </a:lnTo>
                  <a:lnTo>
                    <a:pt x="376" y="163"/>
                  </a:lnTo>
                  <a:lnTo>
                    <a:pt x="282" y="325"/>
                  </a:lnTo>
                  <a:lnTo>
                    <a:pt x="94" y="325"/>
                  </a:lnTo>
                  <a:lnTo>
                    <a:pt x="0" y="163"/>
                  </a:lnTo>
                  <a:lnTo>
                    <a:pt x="47" y="82"/>
                  </a:lnTo>
                  <a:lnTo>
                    <a:pt x="94" y="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445" y="2742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7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7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445" y="3534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7" y="325"/>
                </a:cxn>
                <a:cxn ang="0">
                  <a:pos x="97" y="326"/>
                </a:cxn>
                <a:cxn ang="0">
                  <a:pos x="98" y="325"/>
                </a:cxn>
                <a:cxn ang="0">
                  <a:pos x="50" y="244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7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48" y="246"/>
                </a:cxn>
                <a:cxn ang="0">
                  <a:pos x="95" y="327"/>
                </a:cxn>
                <a:cxn ang="0">
                  <a:pos x="96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7" y="325"/>
                  </a:lnTo>
                  <a:lnTo>
                    <a:pt x="97" y="326"/>
                  </a:lnTo>
                  <a:lnTo>
                    <a:pt x="98" y="325"/>
                  </a:lnTo>
                  <a:lnTo>
                    <a:pt x="50" y="244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7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48" y="246"/>
                  </a:lnTo>
                  <a:lnTo>
                    <a:pt x="95" y="327"/>
                  </a:lnTo>
                  <a:lnTo>
                    <a:pt x="96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6" name="Freeform 24"/>
            <p:cNvSpPr>
              <a:spLocks noEditPoints="1"/>
            </p:cNvSpPr>
            <p:nvPr/>
          </p:nvSpPr>
          <p:spPr bwMode="auto">
            <a:xfrm>
              <a:off x="1477" y="3333"/>
              <a:ext cx="379" cy="328"/>
            </a:xfrm>
            <a:custGeom>
              <a:avLst/>
              <a:gdLst/>
              <a:ahLst/>
              <a:cxnLst>
                <a:cxn ang="0">
                  <a:pos x="329" y="85"/>
                </a:cxn>
                <a:cxn ang="0">
                  <a:pos x="375" y="166"/>
                </a:cxn>
                <a:cxn ang="0">
                  <a:pos x="377" y="164"/>
                </a:cxn>
                <a:cxn ang="0">
                  <a:pos x="375" y="164"/>
                </a:cxn>
                <a:cxn ang="0">
                  <a:pos x="282" y="326"/>
                </a:cxn>
                <a:cxn ang="0">
                  <a:pos x="283" y="327"/>
                </a:cxn>
                <a:cxn ang="0">
                  <a:pos x="283" y="325"/>
                </a:cxn>
                <a:cxn ang="0">
                  <a:pos x="96" y="325"/>
                </a:cxn>
                <a:cxn ang="0">
                  <a:pos x="96" y="327"/>
                </a:cxn>
                <a:cxn ang="0">
                  <a:pos x="97" y="326"/>
                </a:cxn>
                <a:cxn ang="0">
                  <a:pos x="3" y="164"/>
                </a:cxn>
                <a:cxn ang="0">
                  <a:pos x="2" y="164"/>
                </a:cxn>
                <a:cxn ang="0">
                  <a:pos x="3" y="166"/>
                </a:cxn>
                <a:cxn ang="0">
                  <a:pos x="50" y="85"/>
                </a:cxn>
                <a:cxn ang="0">
                  <a:pos x="97" y="3"/>
                </a:cxn>
                <a:cxn ang="0">
                  <a:pos x="96" y="2"/>
                </a:cxn>
                <a:cxn ang="0">
                  <a:pos x="96" y="4"/>
                </a:cxn>
                <a:cxn ang="0">
                  <a:pos x="283" y="4"/>
                </a:cxn>
                <a:cxn ang="0">
                  <a:pos x="283" y="2"/>
                </a:cxn>
                <a:cxn ang="0">
                  <a:pos x="282" y="3"/>
                </a:cxn>
                <a:cxn ang="0">
                  <a:pos x="329" y="85"/>
                </a:cxn>
                <a:cxn ang="0">
                  <a:pos x="284" y="1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48" y="83"/>
                </a:cxn>
                <a:cxn ang="0">
                  <a:pos x="1" y="164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94" y="328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8"/>
                </a:cxn>
                <a:cxn ang="0">
                  <a:pos x="378" y="166"/>
                </a:cxn>
                <a:cxn ang="0">
                  <a:pos x="379" y="164"/>
                </a:cxn>
                <a:cxn ang="0">
                  <a:pos x="378" y="164"/>
                </a:cxn>
                <a:cxn ang="0">
                  <a:pos x="331" y="83"/>
                </a:cxn>
                <a:cxn ang="0">
                  <a:pos x="284" y="1"/>
                </a:cxn>
              </a:cxnLst>
              <a:rect l="0" t="0" r="r" b="b"/>
              <a:pathLst>
                <a:path w="379" h="328">
                  <a:moveTo>
                    <a:pt x="329" y="85"/>
                  </a:moveTo>
                  <a:lnTo>
                    <a:pt x="375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282" y="326"/>
                  </a:lnTo>
                  <a:lnTo>
                    <a:pt x="283" y="327"/>
                  </a:lnTo>
                  <a:lnTo>
                    <a:pt x="283" y="325"/>
                  </a:lnTo>
                  <a:lnTo>
                    <a:pt x="96" y="325"/>
                  </a:lnTo>
                  <a:lnTo>
                    <a:pt x="96" y="327"/>
                  </a:lnTo>
                  <a:lnTo>
                    <a:pt x="97" y="326"/>
                  </a:lnTo>
                  <a:lnTo>
                    <a:pt x="3" y="164"/>
                  </a:lnTo>
                  <a:lnTo>
                    <a:pt x="2" y="164"/>
                  </a:lnTo>
                  <a:lnTo>
                    <a:pt x="3" y="166"/>
                  </a:lnTo>
                  <a:lnTo>
                    <a:pt x="50" y="85"/>
                  </a:lnTo>
                  <a:lnTo>
                    <a:pt x="97" y="3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283" y="4"/>
                  </a:lnTo>
                  <a:lnTo>
                    <a:pt x="283" y="2"/>
                  </a:lnTo>
                  <a:lnTo>
                    <a:pt x="282" y="3"/>
                  </a:lnTo>
                  <a:lnTo>
                    <a:pt x="329" y="85"/>
                  </a:lnTo>
                  <a:close/>
                  <a:moveTo>
                    <a:pt x="284" y="1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48" y="83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94" y="328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8"/>
                  </a:lnTo>
                  <a:lnTo>
                    <a:pt x="378" y="166"/>
                  </a:lnTo>
                  <a:lnTo>
                    <a:pt x="379" y="164"/>
                  </a:lnTo>
                  <a:lnTo>
                    <a:pt x="378" y="164"/>
                  </a:lnTo>
                  <a:lnTo>
                    <a:pt x="331" y="83"/>
                  </a:lnTo>
                  <a:lnTo>
                    <a:pt x="284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1133" y="2741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6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6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1" y="84"/>
                </a:cxn>
                <a:cxn ang="0">
                  <a:pos x="97" y="3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3"/>
                </a:cxn>
                <a:cxn ang="0">
                  <a:pos x="330" y="84"/>
                </a:cxn>
                <a:cxn ang="0">
                  <a:pos x="285" y="1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1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8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8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1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6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6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1" y="84"/>
                  </a:lnTo>
                  <a:lnTo>
                    <a:pt x="97" y="3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3"/>
                  </a:lnTo>
                  <a:lnTo>
                    <a:pt x="330" y="84"/>
                  </a:lnTo>
                  <a:close/>
                  <a:moveTo>
                    <a:pt x="285" y="1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473" y="2943"/>
              <a:ext cx="379" cy="32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375" y="165"/>
                </a:cxn>
                <a:cxn ang="0">
                  <a:pos x="377" y="164"/>
                </a:cxn>
                <a:cxn ang="0">
                  <a:pos x="375" y="16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4"/>
                </a:cxn>
                <a:cxn ang="0">
                  <a:pos x="3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4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48" y="82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48" y="246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78" y="165"/>
                </a:cxn>
                <a:cxn ang="0">
                  <a:pos x="379" y="164"/>
                </a:cxn>
                <a:cxn ang="0">
                  <a:pos x="378" y="163"/>
                </a:cxn>
                <a:cxn ang="0">
                  <a:pos x="331" y="82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4"/>
                  </a:moveTo>
                  <a:lnTo>
                    <a:pt x="375" y="165"/>
                  </a:lnTo>
                  <a:lnTo>
                    <a:pt x="377" y="164"/>
                  </a:lnTo>
                  <a:lnTo>
                    <a:pt x="375" y="16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4"/>
                  </a:lnTo>
                  <a:lnTo>
                    <a:pt x="3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4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48" y="8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48" y="246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78" y="165"/>
                  </a:lnTo>
                  <a:lnTo>
                    <a:pt x="379" y="164"/>
                  </a:lnTo>
                  <a:lnTo>
                    <a:pt x="378" y="163"/>
                  </a:lnTo>
                  <a:lnTo>
                    <a:pt x="331" y="82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1818" y="2348"/>
              <a:ext cx="379" cy="328"/>
            </a:xfrm>
            <a:custGeom>
              <a:avLst/>
              <a:gdLst/>
              <a:ahLst/>
              <a:cxnLst>
                <a:cxn ang="0">
                  <a:pos x="329" y="83"/>
                </a:cxn>
                <a:cxn ang="0">
                  <a:pos x="376" y="164"/>
                </a:cxn>
                <a:cxn ang="0">
                  <a:pos x="378" y="163"/>
                </a:cxn>
                <a:cxn ang="0">
                  <a:pos x="376" y="162"/>
                </a:cxn>
                <a:cxn ang="0">
                  <a:pos x="329" y="24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3"/>
                </a:cxn>
                <a:cxn ang="0">
                  <a:pos x="3" y="162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3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1" y="162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48" y="245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32" y="245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379" y="162"/>
                </a:cxn>
                <a:cxn ang="0">
                  <a:pos x="332" y="81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3"/>
                  </a:moveTo>
                  <a:lnTo>
                    <a:pt x="376" y="164"/>
                  </a:lnTo>
                  <a:lnTo>
                    <a:pt x="378" y="163"/>
                  </a:lnTo>
                  <a:lnTo>
                    <a:pt x="376" y="162"/>
                  </a:lnTo>
                  <a:lnTo>
                    <a:pt x="329" y="24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3"/>
                  </a:lnTo>
                  <a:lnTo>
                    <a:pt x="3" y="162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3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1" y="162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48" y="245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32" y="245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379" y="162"/>
                  </a:lnTo>
                  <a:lnTo>
                    <a:pt x="332" y="81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749" y="2116"/>
              <a:ext cx="461" cy="399"/>
            </a:xfrm>
            <a:custGeom>
              <a:avLst/>
              <a:gdLst/>
              <a:ahLst/>
              <a:cxnLst>
                <a:cxn ang="0">
                  <a:pos x="400" y="101"/>
                </a:cxn>
                <a:cxn ang="0">
                  <a:pos x="458" y="201"/>
                </a:cxn>
                <a:cxn ang="0">
                  <a:pos x="459" y="199"/>
                </a:cxn>
                <a:cxn ang="0">
                  <a:pos x="458" y="199"/>
                </a:cxn>
                <a:cxn ang="0">
                  <a:pos x="400" y="298"/>
                </a:cxn>
                <a:cxn ang="0">
                  <a:pos x="344" y="396"/>
                </a:cxn>
                <a:cxn ang="0">
                  <a:pos x="345" y="397"/>
                </a:cxn>
                <a:cxn ang="0">
                  <a:pos x="345" y="396"/>
                </a:cxn>
                <a:cxn ang="0">
                  <a:pos x="116" y="396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8"/>
                </a:cxn>
                <a:cxn ang="0">
                  <a:pos x="3" y="199"/>
                </a:cxn>
                <a:cxn ang="0">
                  <a:pos x="2" y="199"/>
                </a:cxn>
                <a:cxn ang="0">
                  <a:pos x="3" y="201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00" y="101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201"/>
                </a:cxn>
                <a:cxn ang="0">
                  <a:pos x="57" y="300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300"/>
                </a:cxn>
                <a:cxn ang="0">
                  <a:pos x="460" y="201"/>
                </a:cxn>
                <a:cxn ang="0">
                  <a:pos x="461" y="199"/>
                </a:cxn>
                <a:cxn ang="0">
                  <a:pos x="460" y="199"/>
                </a:cxn>
                <a:cxn ang="0">
                  <a:pos x="403" y="99"/>
                </a:cxn>
                <a:cxn ang="0">
                  <a:pos x="346" y="0"/>
                </a:cxn>
              </a:cxnLst>
              <a:rect l="0" t="0" r="r" b="b"/>
              <a:pathLst>
                <a:path w="461" h="399">
                  <a:moveTo>
                    <a:pt x="400" y="101"/>
                  </a:moveTo>
                  <a:lnTo>
                    <a:pt x="458" y="201"/>
                  </a:lnTo>
                  <a:lnTo>
                    <a:pt x="459" y="199"/>
                  </a:lnTo>
                  <a:lnTo>
                    <a:pt x="458" y="199"/>
                  </a:lnTo>
                  <a:lnTo>
                    <a:pt x="400" y="298"/>
                  </a:lnTo>
                  <a:lnTo>
                    <a:pt x="344" y="396"/>
                  </a:lnTo>
                  <a:lnTo>
                    <a:pt x="345" y="397"/>
                  </a:lnTo>
                  <a:lnTo>
                    <a:pt x="345" y="396"/>
                  </a:lnTo>
                  <a:lnTo>
                    <a:pt x="116" y="396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8"/>
                  </a:lnTo>
                  <a:lnTo>
                    <a:pt x="3" y="199"/>
                  </a:lnTo>
                  <a:lnTo>
                    <a:pt x="2" y="199"/>
                  </a:lnTo>
                  <a:lnTo>
                    <a:pt x="3" y="201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00" y="101"/>
                  </a:lnTo>
                  <a:close/>
                  <a:moveTo>
                    <a:pt x="346" y="0"/>
                  </a:moveTo>
                  <a:lnTo>
                    <a:pt x="34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57" y="300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300"/>
                  </a:lnTo>
                  <a:lnTo>
                    <a:pt x="460" y="201"/>
                  </a:lnTo>
                  <a:lnTo>
                    <a:pt x="461" y="199"/>
                  </a:lnTo>
                  <a:lnTo>
                    <a:pt x="460" y="199"/>
                  </a:lnTo>
                  <a:lnTo>
                    <a:pt x="403" y="99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941" y="28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939" y="28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6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3"/>
                  </a:move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79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766" y="2582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5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3"/>
                </a:cxn>
                <a:cxn ang="0">
                  <a:pos x="38" y="75"/>
                </a:cxn>
                <a:cxn ang="0">
                  <a:pos x="26" y="73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5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5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3"/>
                  </a:lnTo>
                  <a:lnTo>
                    <a:pt x="38" y="75"/>
                  </a:lnTo>
                  <a:lnTo>
                    <a:pt x="26" y="73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4" name="Freeform 32"/>
            <p:cNvSpPr>
              <a:spLocks noEditPoints="1"/>
            </p:cNvSpPr>
            <p:nvPr/>
          </p:nvSpPr>
          <p:spPr bwMode="auto">
            <a:xfrm>
              <a:off x="765" y="258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7"/>
                </a:cxn>
                <a:cxn ang="0">
                  <a:pos x="23" y="76"/>
                </a:cxn>
                <a:cxn ang="0">
                  <a:pos x="31" y="78"/>
                </a:cxn>
                <a:cxn ang="0">
                  <a:pos x="54" y="76"/>
                </a:cxn>
                <a:cxn ang="0">
                  <a:pos x="67" y="68"/>
                </a:cxn>
                <a:cxn ang="0">
                  <a:pos x="75" y="56"/>
                </a:cxn>
                <a:cxn ang="0">
                  <a:pos x="79" y="40"/>
                </a:cxn>
                <a:cxn ang="0">
                  <a:pos x="75" y="25"/>
                </a:cxn>
                <a:cxn ang="0">
                  <a:pos x="67" y="12"/>
                </a:cxn>
                <a:cxn ang="0">
                  <a:pos x="54" y="4"/>
                </a:cxn>
                <a:cxn ang="0">
                  <a:pos x="39" y="0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19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2"/>
                  </a:lnTo>
                  <a:lnTo>
                    <a:pt x="67" y="11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765" y="2371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8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5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5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8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6" name="Freeform 34"/>
            <p:cNvSpPr>
              <a:spLocks noEditPoints="1"/>
            </p:cNvSpPr>
            <p:nvPr/>
          </p:nvSpPr>
          <p:spPr bwMode="auto">
            <a:xfrm>
              <a:off x="763" y="237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6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4" y="3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19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1626" y="3260"/>
              <a:ext cx="77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8" y="0"/>
                </a:cxn>
              </a:cxnLst>
              <a:rect l="0" t="0" r="r" b="b"/>
              <a:pathLst>
                <a:path w="77" h="76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8" name="Freeform 36"/>
            <p:cNvSpPr>
              <a:spLocks noEditPoints="1"/>
            </p:cNvSpPr>
            <p:nvPr/>
          </p:nvSpPr>
          <p:spPr bwMode="auto">
            <a:xfrm>
              <a:off x="1625" y="3259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7" y="1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39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939" y="3263"/>
              <a:ext cx="76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1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7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1" y="68"/>
                </a:cxn>
                <a:cxn ang="0">
                  <a:pos x="51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8"/>
                </a:cxn>
                <a:cxn ang="0">
                  <a:pos x="8" y="60"/>
                </a:cxn>
                <a:cxn ang="0">
                  <a:pos x="2" y="49"/>
                </a:cxn>
                <a:cxn ang="0">
                  <a:pos x="0" y="37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6" h="76">
                  <a:moveTo>
                    <a:pt x="39" y="0"/>
                  </a:moveTo>
                  <a:lnTo>
                    <a:pt x="51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7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1" y="68"/>
                  </a:lnTo>
                  <a:lnTo>
                    <a:pt x="51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0" name="Freeform 38"/>
            <p:cNvSpPr>
              <a:spLocks noEditPoints="1"/>
            </p:cNvSpPr>
            <p:nvPr/>
          </p:nvSpPr>
          <p:spPr bwMode="auto">
            <a:xfrm>
              <a:off x="938" y="3262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0"/>
                </a:cxn>
                <a:cxn ang="0">
                  <a:pos x="75" y="30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40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3" y="23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7"/>
                </a:cxn>
                <a:cxn ang="0">
                  <a:pos x="55" y="75"/>
                </a:cxn>
                <a:cxn ang="0">
                  <a:pos x="67" y="67"/>
                </a:cxn>
                <a:cxn ang="0">
                  <a:pos x="76" y="54"/>
                </a:cxn>
                <a:cxn ang="0">
                  <a:pos x="79" y="38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6" y="3"/>
                </a:cxn>
                <a:cxn ang="0">
                  <a:pos x="40" y="0"/>
                </a:cxn>
              </a:cxnLst>
              <a:rect l="0" t="0" r="r" b="b"/>
              <a:pathLst>
                <a:path w="79" h="79">
                  <a:moveTo>
                    <a:pt x="47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8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8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2137" y="33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2" name="Freeform 40"/>
            <p:cNvSpPr>
              <a:spLocks noEditPoints="1"/>
            </p:cNvSpPr>
            <p:nvPr/>
          </p:nvSpPr>
          <p:spPr bwMode="auto">
            <a:xfrm>
              <a:off x="2135" y="33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3"/>
                </a:cxn>
                <a:cxn ang="0">
                  <a:pos x="55" y="73"/>
                </a:cxn>
                <a:cxn ang="0">
                  <a:pos x="40" y="75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5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0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1626" y="2475"/>
              <a:ext cx="75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1" y="50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5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1" y="50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4" name="Freeform 42"/>
            <p:cNvSpPr>
              <a:spLocks noEditPoints="1"/>
            </p:cNvSpPr>
            <p:nvPr/>
          </p:nvSpPr>
          <p:spPr bwMode="auto">
            <a:xfrm>
              <a:off x="1624" y="2473"/>
              <a:ext cx="79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20"/>
                </a:cxn>
                <a:cxn ang="0">
                  <a:pos x="73" y="26"/>
                </a:cxn>
                <a:cxn ang="0">
                  <a:pos x="73" y="26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5"/>
                </a:cxn>
                <a:cxn ang="0">
                  <a:pos x="73" y="55"/>
                </a:cxn>
                <a:cxn ang="0">
                  <a:pos x="69" y="60"/>
                </a:cxn>
                <a:cxn ang="0">
                  <a:pos x="66" y="66"/>
                </a:cxn>
                <a:cxn ang="0">
                  <a:pos x="66" y="66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40" y="77"/>
                </a:cxn>
                <a:cxn ang="0">
                  <a:pos x="33" y="76"/>
                </a:cxn>
                <a:cxn ang="0">
                  <a:pos x="33" y="76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67"/>
                </a:cxn>
                <a:cxn ang="0">
                  <a:pos x="13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1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3" y="56"/>
                </a:cxn>
                <a:cxn ang="0">
                  <a:pos x="12" y="68"/>
                </a:cxn>
                <a:cxn ang="0">
                  <a:pos x="25" y="77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2" y="62"/>
                </a:cxn>
                <a:cxn ang="0">
                  <a:pos x="78" y="48"/>
                </a:cxn>
                <a:cxn ang="0">
                  <a:pos x="78" y="32"/>
                </a:cxn>
                <a:cxn ang="0">
                  <a:pos x="72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79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9" y="20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40"/>
                  </a:lnTo>
                  <a:lnTo>
                    <a:pt x="75" y="4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69" y="60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40" y="77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7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4" y="76"/>
                  </a:lnTo>
                  <a:lnTo>
                    <a:pt x="25" y="77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40" y="80"/>
                  </a:lnTo>
                  <a:lnTo>
                    <a:pt x="48" y="79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62" y="73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6" y="55"/>
                  </a:lnTo>
                  <a:lnTo>
                    <a:pt x="78" y="48"/>
                  </a:lnTo>
                  <a:lnTo>
                    <a:pt x="79" y="40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766" y="2966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4"/>
                </a:cxn>
                <a:cxn ang="0">
                  <a:pos x="38" y="75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4"/>
                  </a:lnTo>
                  <a:lnTo>
                    <a:pt x="38" y="75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6" name="Freeform 44"/>
            <p:cNvSpPr>
              <a:spLocks noEditPoints="1"/>
            </p:cNvSpPr>
            <p:nvPr/>
          </p:nvSpPr>
          <p:spPr bwMode="auto">
            <a:xfrm>
              <a:off x="765" y="2964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20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10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8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4" y="76"/>
                </a:cxn>
                <a:cxn ang="0">
                  <a:pos x="72" y="62"/>
                </a:cxn>
                <a:cxn ang="0">
                  <a:pos x="77" y="48"/>
                </a:cxn>
                <a:cxn ang="0">
                  <a:pos x="77" y="32"/>
                </a:cxn>
                <a:cxn ang="0">
                  <a:pos x="72" y="18"/>
                </a:cxn>
                <a:cxn ang="0">
                  <a:pos x="61" y="7"/>
                </a:cxn>
                <a:cxn ang="0">
                  <a:pos x="46" y="1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10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20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59" y="70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771" y="3560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49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49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8" name="Freeform 46"/>
            <p:cNvSpPr>
              <a:spLocks noEditPoints="1"/>
            </p:cNvSpPr>
            <p:nvPr/>
          </p:nvSpPr>
          <p:spPr bwMode="auto">
            <a:xfrm>
              <a:off x="770" y="3559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3" y="54"/>
                </a:cxn>
                <a:cxn ang="0">
                  <a:pos x="17" y="72"/>
                </a:cxn>
                <a:cxn ang="0">
                  <a:pos x="31" y="77"/>
                </a:cxn>
                <a:cxn ang="0">
                  <a:pos x="47" y="77"/>
                </a:cxn>
                <a:cxn ang="0">
                  <a:pos x="61" y="72"/>
                </a:cxn>
                <a:cxn ang="0">
                  <a:pos x="75" y="54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6" y="39"/>
                  </a:lnTo>
                  <a:lnTo>
                    <a:pt x="74" y="46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1796" y="2577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0" name="Freeform 48"/>
            <p:cNvSpPr>
              <a:spLocks noEditPoints="1"/>
            </p:cNvSpPr>
            <p:nvPr/>
          </p:nvSpPr>
          <p:spPr bwMode="auto">
            <a:xfrm>
              <a:off x="1794" y="2576"/>
              <a:ext cx="80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20" y="69"/>
                </a:cxn>
                <a:cxn ang="0">
                  <a:pos x="14" y="65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0" y="19"/>
                </a:cxn>
                <a:cxn ang="0">
                  <a:pos x="14" y="13"/>
                </a:cxn>
                <a:cxn ang="0">
                  <a:pos x="20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4" y="23"/>
                </a:cxn>
                <a:cxn ang="0">
                  <a:pos x="1" y="32"/>
                </a:cxn>
                <a:cxn ang="0">
                  <a:pos x="3" y="54"/>
                </a:cxn>
                <a:cxn ang="0">
                  <a:pos x="12" y="67"/>
                </a:cxn>
                <a:cxn ang="0">
                  <a:pos x="24" y="75"/>
                </a:cxn>
                <a:cxn ang="0">
                  <a:pos x="33" y="77"/>
                </a:cxn>
                <a:cxn ang="0">
                  <a:pos x="55" y="75"/>
                </a:cxn>
                <a:cxn ang="0">
                  <a:pos x="68" y="67"/>
                </a:cxn>
                <a:cxn ang="0">
                  <a:pos x="76" y="54"/>
                </a:cxn>
                <a:cxn ang="0">
                  <a:pos x="78" y="32"/>
                </a:cxn>
                <a:cxn ang="0">
                  <a:pos x="76" y="23"/>
                </a:cxn>
                <a:cxn ang="0">
                  <a:pos x="68" y="11"/>
                </a:cxn>
                <a:cxn ang="0">
                  <a:pos x="55" y="2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60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2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941" y="3663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2" name="Freeform 50"/>
            <p:cNvSpPr>
              <a:spLocks noEditPoints="1"/>
            </p:cNvSpPr>
            <p:nvPr/>
          </p:nvSpPr>
          <p:spPr bwMode="auto">
            <a:xfrm>
              <a:off x="939" y="3661"/>
              <a:ext cx="80" cy="80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5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20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4" y="55"/>
                </a:cxn>
                <a:cxn ang="0">
                  <a:pos x="74" y="55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4" y="56"/>
                </a:cxn>
                <a:cxn ang="0">
                  <a:pos x="12" y="68"/>
                </a:cxn>
                <a:cxn ang="0">
                  <a:pos x="25" y="76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3" y="62"/>
                </a:cxn>
                <a:cxn ang="0">
                  <a:pos x="79" y="48"/>
                </a:cxn>
                <a:cxn ang="0">
                  <a:pos x="79" y="32"/>
                </a:cxn>
                <a:cxn ang="0">
                  <a:pos x="73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7" y="40"/>
                  </a:lnTo>
                  <a:lnTo>
                    <a:pt x="76" y="47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70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7" y="62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3" y="62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9" y="48"/>
                  </a:lnTo>
                  <a:lnTo>
                    <a:pt x="80" y="40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7" y="25"/>
                  </a:lnTo>
                  <a:lnTo>
                    <a:pt x="76" y="24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>
              <a:off x="1436" y="2986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4" name="Freeform 52"/>
            <p:cNvSpPr>
              <a:spLocks noEditPoints="1"/>
            </p:cNvSpPr>
            <p:nvPr/>
          </p:nvSpPr>
          <p:spPr bwMode="auto">
            <a:xfrm>
              <a:off x="1434" y="2985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5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6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1621" y="2871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6" name="Freeform 54"/>
            <p:cNvSpPr>
              <a:spLocks noEditPoints="1"/>
            </p:cNvSpPr>
            <p:nvPr/>
          </p:nvSpPr>
          <p:spPr bwMode="auto">
            <a:xfrm>
              <a:off x="1620" y="2870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9" y="3"/>
                </a:cxn>
                <a:cxn ang="0">
                  <a:pos x="32" y="0"/>
                </a:cxn>
                <a:cxn ang="0">
                  <a:pos x="23" y="3"/>
                </a:cxn>
                <a:cxn ang="0">
                  <a:pos x="11" y="11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1" y="61"/>
                </a:cxn>
                <a:cxn ang="0">
                  <a:pos x="77" y="47"/>
                </a:cxn>
                <a:cxn ang="0">
                  <a:pos x="77" y="31"/>
                </a:cxn>
                <a:cxn ang="0">
                  <a:pos x="71" y="17"/>
                </a:cxn>
                <a:cxn ang="0">
                  <a:pos x="61" y="6"/>
                </a:cxn>
                <a:cxn ang="0">
                  <a:pos x="47" y="0"/>
                </a:cxn>
              </a:cxnLst>
              <a:rect l="0" t="0" r="r" b="b"/>
              <a:pathLst>
                <a:path w="79" h="79">
                  <a:moveTo>
                    <a:pt x="46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5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69" y="59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9" y="9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3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1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7" y="47"/>
                  </a:lnTo>
                  <a:lnTo>
                    <a:pt x="79" y="39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1797" y="3171"/>
              <a:ext cx="77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1"/>
                </a:cxn>
                <a:cxn ang="0">
                  <a:pos x="61" y="69"/>
                </a:cxn>
                <a:cxn ang="0">
                  <a:pos x="50" y="75"/>
                </a:cxn>
                <a:cxn ang="0">
                  <a:pos x="38" y="77"/>
                </a:cxn>
                <a:cxn ang="0">
                  <a:pos x="26" y="75"/>
                </a:cxn>
                <a:cxn ang="0">
                  <a:pos x="16" y="69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1"/>
                  </a:lnTo>
                  <a:lnTo>
                    <a:pt x="61" y="69"/>
                  </a:lnTo>
                  <a:lnTo>
                    <a:pt x="50" y="75"/>
                  </a:lnTo>
                  <a:lnTo>
                    <a:pt x="38" y="77"/>
                  </a:lnTo>
                  <a:lnTo>
                    <a:pt x="26" y="75"/>
                  </a:lnTo>
                  <a:lnTo>
                    <a:pt x="16" y="69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8" name="Freeform 56"/>
            <p:cNvSpPr>
              <a:spLocks noEditPoints="1"/>
            </p:cNvSpPr>
            <p:nvPr/>
          </p:nvSpPr>
          <p:spPr bwMode="auto">
            <a:xfrm>
              <a:off x="1796" y="3170"/>
              <a:ext cx="80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3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8"/>
                </a:cxn>
                <a:cxn ang="0">
                  <a:pos x="24" y="76"/>
                </a:cxn>
                <a:cxn ang="0">
                  <a:pos x="39" y="80"/>
                </a:cxn>
                <a:cxn ang="0">
                  <a:pos x="55" y="76"/>
                </a:cxn>
                <a:cxn ang="0">
                  <a:pos x="72" y="62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7"/>
                </a:cxn>
                <a:cxn ang="0">
                  <a:pos x="47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7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80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1112" y="2758"/>
              <a:ext cx="77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70" y="16"/>
                </a:cxn>
                <a:cxn ang="0">
                  <a:pos x="75" y="26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70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8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7" h="76">
                  <a:moveTo>
                    <a:pt x="39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70" y="16"/>
                  </a:lnTo>
                  <a:lnTo>
                    <a:pt x="75" y="26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70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90" name="Freeform 58"/>
            <p:cNvSpPr>
              <a:spLocks noEditPoints="1"/>
            </p:cNvSpPr>
            <p:nvPr/>
          </p:nvSpPr>
          <p:spPr bwMode="auto">
            <a:xfrm>
              <a:off x="1111" y="2757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4" y="2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8"/>
                </a:cxn>
                <a:cxn ang="0">
                  <a:pos x="55" y="76"/>
                </a:cxn>
                <a:cxn ang="0">
                  <a:pos x="68" y="67"/>
                </a:cxn>
                <a:cxn ang="0">
                  <a:pos x="77" y="54"/>
                </a:cxn>
                <a:cxn ang="0">
                  <a:pos x="78" y="31"/>
                </a:cxn>
                <a:cxn ang="0">
                  <a:pos x="76" y="24"/>
                </a:cxn>
                <a:cxn ang="0">
                  <a:pos x="62" y="6"/>
                </a:cxn>
                <a:cxn ang="0">
                  <a:pos x="47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3" y="61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49200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80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4643438" y="2857496"/>
            <a:ext cx="714380" cy="4286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357818" y="2857496"/>
            <a:ext cx="24288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286380" y="2357430"/>
            <a:ext cx="2643206" cy="461665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Information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</a:rPr>
              <a:t>string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20" name="Łącznik prosty 19"/>
          <p:cNvCxnSpPr/>
          <p:nvPr/>
        </p:nvCxnSpPr>
        <p:spPr>
          <a:xfrm rot="16200000" flipH="1">
            <a:off x="4214810" y="4500570"/>
            <a:ext cx="1071570" cy="3571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4929190" y="5214950"/>
            <a:ext cx="24288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4857752" y="4714884"/>
            <a:ext cx="3071834" cy="461665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Universal </a:t>
            </a:r>
            <a:r>
              <a:rPr lang="pl-PL" sz="2400" dirty="0" err="1" smtClean="0">
                <a:solidFill>
                  <a:schemeClr val="bg1"/>
                </a:solidFill>
              </a:rPr>
              <a:t>constructor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Snowflake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1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81</a:t>
            </a:fld>
            <a:endParaRPr lang="pl-PL"/>
          </a:p>
        </p:txBody>
      </p:sp>
      <p:pic>
        <p:nvPicPr>
          <p:cNvPr id="6" name="acal_000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249200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dirty="0" err="1" smtClean="0"/>
              <a:t>duplication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2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82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</a:t>
            </a:r>
            <a:r>
              <a:rPr lang="en-US" dirty="0" smtClean="0"/>
              <a:t>t is impossible to encode the </a:t>
            </a:r>
            <a:r>
              <a:rPr lang="pl-PL" dirty="0" err="1" smtClean="0"/>
              <a:t>constructor’s</a:t>
            </a:r>
            <a:r>
              <a:rPr lang="pl-PL" dirty="0" smtClean="0"/>
              <a:t> </a:t>
            </a:r>
            <a:r>
              <a:rPr lang="en-US" dirty="0" smtClean="0"/>
              <a:t>structure of bonds</a:t>
            </a:r>
            <a:endParaRPr lang="pl-PL" dirty="0" smtClean="0"/>
          </a:p>
          <a:p>
            <a:r>
              <a:rPr lang="pl-PL" dirty="0" smtClean="0"/>
              <a:t>T</a:t>
            </a:r>
            <a:r>
              <a:rPr lang="en-US" dirty="0" smtClean="0"/>
              <a:t>he structure being </a:t>
            </a:r>
            <a:r>
              <a:rPr lang="en-US" dirty="0" err="1" smtClean="0"/>
              <a:t>buil</a:t>
            </a:r>
            <a:r>
              <a:rPr lang="pl-PL" dirty="0" smtClean="0"/>
              <a:t>t</a:t>
            </a:r>
            <a:r>
              <a:rPr lang="en-US" dirty="0" smtClean="0"/>
              <a:t> should not manifest any activity before it is completely</a:t>
            </a:r>
            <a:r>
              <a:rPr lang="pl-PL" dirty="0" smtClean="0"/>
              <a:t> fi</a:t>
            </a:r>
            <a:r>
              <a:rPr lang="en-US" dirty="0" err="1" smtClean="0"/>
              <a:t>nished</a:t>
            </a:r>
            <a:endParaRPr lang="pl-PL" dirty="0" smtClean="0"/>
          </a:p>
          <a:p>
            <a:r>
              <a:rPr lang="pl-PL" dirty="0" smtClean="0"/>
              <a:t>T</a:t>
            </a:r>
            <a:r>
              <a:rPr lang="en-US" dirty="0" smtClean="0"/>
              <a:t>he universal constructor should not recognize the structure being built as a</a:t>
            </a:r>
            <a:r>
              <a:rPr lang="pl-PL" dirty="0" smtClean="0"/>
              <a:t> part of </a:t>
            </a:r>
            <a:r>
              <a:rPr lang="pl-PL" dirty="0" err="1" smtClean="0"/>
              <a:t>itself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to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endParaRPr lang="pl-PL" dirty="0"/>
          </a:p>
        </p:txBody>
      </p:sp>
      <p:grpSp>
        <p:nvGrpSpPr>
          <p:cNvPr id="5" name="Group 69"/>
          <p:cNvGrpSpPr>
            <a:grpSpLocks noChangeAspect="1"/>
          </p:cNvGrpSpPr>
          <p:nvPr/>
        </p:nvGrpSpPr>
        <p:grpSpPr bwMode="auto">
          <a:xfrm>
            <a:off x="500034" y="4286256"/>
            <a:ext cx="8143902" cy="2071687"/>
            <a:chOff x="225" y="2385"/>
            <a:chExt cx="4905" cy="1305"/>
          </a:xfrm>
        </p:grpSpPr>
        <p:sp>
          <p:nvSpPr>
            <p:cNvPr id="6" name="AutoShape 68"/>
            <p:cNvSpPr>
              <a:spLocks noChangeAspect="1" noChangeArrowheads="1" noTextEdit="1"/>
            </p:cNvSpPr>
            <p:nvPr/>
          </p:nvSpPr>
          <p:spPr bwMode="auto">
            <a:xfrm>
              <a:off x="225" y="2385"/>
              <a:ext cx="4905" cy="1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25" y="2385"/>
              <a:ext cx="4896" cy="1299"/>
            </a:xfrm>
            <a:prstGeom prst="rect">
              <a:avLst/>
            </a:prstGeom>
            <a:no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71"/>
            <p:cNvSpPr>
              <a:spLocks/>
            </p:cNvSpPr>
            <p:nvPr/>
          </p:nvSpPr>
          <p:spPr bwMode="auto">
            <a:xfrm>
              <a:off x="1675" y="2394"/>
              <a:ext cx="801" cy="1289"/>
            </a:xfrm>
            <a:custGeom>
              <a:avLst/>
              <a:gdLst/>
              <a:ahLst/>
              <a:cxnLst>
                <a:cxn ang="0">
                  <a:pos x="312" y="141"/>
                </a:cxn>
                <a:cxn ang="0">
                  <a:pos x="199" y="209"/>
                </a:cxn>
                <a:cxn ang="0">
                  <a:pos x="157" y="264"/>
                </a:cxn>
                <a:cxn ang="0">
                  <a:pos x="195" y="315"/>
                </a:cxn>
                <a:cxn ang="0">
                  <a:pos x="177" y="360"/>
                </a:cxn>
                <a:cxn ang="0">
                  <a:pos x="80" y="401"/>
                </a:cxn>
                <a:cxn ang="0">
                  <a:pos x="67" y="463"/>
                </a:cxn>
                <a:cxn ang="0">
                  <a:pos x="92" y="530"/>
                </a:cxn>
                <a:cxn ang="0">
                  <a:pos x="93" y="585"/>
                </a:cxn>
                <a:cxn ang="0">
                  <a:pos x="24" y="642"/>
                </a:cxn>
                <a:cxn ang="0">
                  <a:pos x="50" y="710"/>
                </a:cxn>
                <a:cxn ang="0">
                  <a:pos x="120" y="783"/>
                </a:cxn>
                <a:cxn ang="0">
                  <a:pos x="181" y="840"/>
                </a:cxn>
                <a:cxn ang="0">
                  <a:pos x="162" y="863"/>
                </a:cxn>
                <a:cxn ang="0">
                  <a:pos x="79" y="904"/>
                </a:cxn>
                <a:cxn ang="0">
                  <a:pos x="15" y="954"/>
                </a:cxn>
                <a:cxn ang="0">
                  <a:pos x="7" y="996"/>
                </a:cxn>
                <a:cxn ang="0">
                  <a:pos x="0" y="1058"/>
                </a:cxn>
                <a:cxn ang="0">
                  <a:pos x="26" y="1116"/>
                </a:cxn>
                <a:cxn ang="0">
                  <a:pos x="119" y="1202"/>
                </a:cxn>
                <a:cxn ang="0">
                  <a:pos x="212" y="1266"/>
                </a:cxn>
                <a:cxn ang="0">
                  <a:pos x="293" y="1289"/>
                </a:cxn>
                <a:cxn ang="0">
                  <a:pos x="374" y="1269"/>
                </a:cxn>
                <a:cxn ang="0">
                  <a:pos x="403" y="1208"/>
                </a:cxn>
                <a:cxn ang="0">
                  <a:pos x="490" y="1199"/>
                </a:cxn>
                <a:cxn ang="0">
                  <a:pos x="583" y="1184"/>
                </a:cxn>
                <a:cxn ang="0">
                  <a:pos x="620" y="1145"/>
                </a:cxn>
                <a:cxn ang="0">
                  <a:pos x="599" y="1084"/>
                </a:cxn>
                <a:cxn ang="0">
                  <a:pos x="642" y="1055"/>
                </a:cxn>
                <a:cxn ang="0">
                  <a:pos x="710" y="1034"/>
                </a:cxn>
                <a:cxn ang="0">
                  <a:pos x="762" y="993"/>
                </a:cxn>
                <a:cxn ang="0">
                  <a:pos x="754" y="902"/>
                </a:cxn>
                <a:cxn ang="0">
                  <a:pos x="699" y="796"/>
                </a:cxn>
                <a:cxn ang="0">
                  <a:pos x="679" y="740"/>
                </a:cxn>
                <a:cxn ang="0">
                  <a:pos x="722" y="674"/>
                </a:cxn>
                <a:cxn ang="0">
                  <a:pos x="795" y="551"/>
                </a:cxn>
                <a:cxn ang="0">
                  <a:pos x="780" y="406"/>
                </a:cxn>
                <a:cxn ang="0">
                  <a:pos x="713" y="314"/>
                </a:cxn>
                <a:cxn ang="0">
                  <a:pos x="739" y="245"/>
                </a:cxn>
                <a:cxn ang="0">
                  <a:pos x="748" y="191"/>
                </a:cxn>
                <a:cxn ang="0">
                  <a:pos x="694" y="121"/>
                </a:cxn>
                <a:cxn ang="0">
                  <a:pos x="724" y="82"/>
                </a:cxn>
                <a:cxn ang="0">
                  <a:pos x="690" y="55"/>
                </a:cxn>
                <a:cxn ang="0">
                  <a:pos x="599" y="23"/>
                </a:cxn>
                <a:cxn ang="0">
                  <a:pos x="493" y="2"/>
                </a:cxn>
                <a:cxn ang="0">
                  <a:pos x="412" y="18"/>
                </a:cxn>
                <a:cxn ang="0">
                  <a:pos x="386" y="83"/>
                </a:cxn>
                <a:cxn ang="0">
                  <a:pos x="357" y="120"/>
                </a:cxn>
              </a:cxnLst>
              <a:rect l="0" t="0" r="r" b="b"/>
              <a:pathLst>
                <a:path w="801" h="1289">
                  <a:moveTo>
                    <a:pt x="357" y="120"/>
                  </a:moveTo>
                  <a:lnTo>
                    <a:pt x="346" y="124"/>
                  </a:lnTo>
                  <a:lnTo>
                    <a:pt x="331" y="130"/>
                  </a:lnTo>
                  <a:lnTo>
                    <a:pt x="312" y="141"/>
                  </a:lnTo>
                  <a:lnTo>
                    <a:pt x="290" y="152"/>
                  </a:lnTo>
                  <a:lnTo>
                    <a:pt x="267" y="165"/>
                  </a:lnTo>
                  <a:lnTo>
                    <a:pt x="244" y="179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7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9" y="329"/>
                  </a:lnTo>
                  <a:lnTo>
                    <a:pt x="197" y="341"/>
                  </a:lnTo>
                  <a:lnTo>
                    <a:pt x="190" y="351"/>
                  </a:lnTo>
                  <a:lnTo>
                    <a:pt x="177" y="360"/>
                  </a:lnTo>
                  <a:lnTo>
                    <a:pt x="154" y="368"/>
                  </a:lnTo>
                  <a:lnTo>
                    <a:pt x="122" y="377"/>
                  </a:lnTo>
                  <a:lnTo>
                    <a:pt x="98" y="389"/>
                  </a:lnTo>
                  <a:lnTo>
                    <a:pt x="80" y="401"/>
                  </a:lnTo>
                  <a:lnTo>
                    <a:pt x="70" y="417"/>
                  </a:lnTo>
                  <a:lnTo>
                    <a:pt x="65" y="432"/>
                  </a:lnTo>
                  <a:lnTo>
                    <a:pt x="64" y="447"/>
                  </a:lnTo>
                  <a:lnTo>
                    <a:pt x="67" y="463"/>
                  </a:lnTo>
                  <a:lnTo>
                    <a:pt x="71" y="480"/>
                  </a:lnTo>
                  <a:lnTo>
                    <a:pt x="79" y="497"/>
                  </a:lnTo>
                  <a:lnTo>
                    <a:pt x="84" y="513"/>
                  </a:lnTo>
                  <a:lnTo>
                    <a:pt x="92" y="530"/>
                  </a:lnTo>
                  <a:lnTo>
                    <a:pt x="96" y="545"/>
                  </a:lnTo>
                  <a:lnTo>
                    <a:pt x="99" y="559"/>
                  </a:lnTo>
                  <a:lnTo>
                    <a:pt x="98" y="572"/>
                  </a:lnTo>
                  <a:lnTo>
                    <a:pt x="93" y="585"/>
                  </a:lnTo>
                  <a:lnTo>
                    <a:pt x="83" y="595"/>
                  </a:lnTo>
                  <a:lnTo>
                    <a:pt x="44" y="615"/>
                  </a:lnTo>
                  <a:lnTo>
                    <a:pt x="31" y="627"/>
                  </a:lnTo>
                  <a:lnTo>
                    <a:pt x="24" y="642"/>
                  </a:lnTo>
                  <a:lnTo>
                    <a:pt x="24" y="657"/>
                  </a:lnTo>
                  <a:lnTo>
                    <a:pt x="28" y="674"/>
                  </a:lnTo>
                  <a:lnTo>
                    <a:pt x="37" y="692"/>
                  </a:lnTo>
                  <a:lnTo>
                    <a:pt x="50" y="710"/>
                  </a:lnTo>
                  <a:lnTo>
                    <a:pt x="65" y="728"/>
                  </a:lnTo>
                  <a:lnTo>
                    <a:pt x="83" y="747"/>
                  </a:lnTo>
                  <a:lnTo>
                    <a:pt x="101" y="766"/>
                  </a:lnTo>
                  <a:lnTo>
                    <a:pt x="120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6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5" y="1222"/>
                  </a:lnTo>
                  <a:lnTo>
                    <a:pt x="171" y="1239"/>
                  </a:lnTo>
                  <a:lnTo>
                    <a:pt x="193" y="1254"/>
                  </a:lnTo>
                  <a:lnTo>
                    <a:pt x="212" y="1266"/>
                  </a:lnTo>
                  <a:lnTo>
                    <a:pt x="227" y="1273"/>
                  </a:lnTo>
                  <a:lnTo>
                    <a:pt x="248" y="1281"/>
                  </a:lnTo>
                  <a:lnTo>
                    <a:pt x="270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8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8" y="1204"/>
                  </a:lnTo>
                  <a:lnTo>
                    <a:pt x="446" y="1202"/>
                  </a:lnTo>
                  <a:lnTo>
                    <a:pt x="490" y="1199"/>
                  </a:lnTo>
                  <a:lnTo>
                    <a:pt x="516" y="1198"/>
                  </a:lnTo>
                  <a:lnTo>
                    <a:pt x="539" y="1195"/>
                  </a:lnTo>
                  <a:lnTo>
                    <a:pt x="562" y="1190"/>
                  </a:lnTo>
                  <a:lnTo>
                    <a:pt x="583" y="1184"/>
                  </a:lnTo>
                  <a:lnTo>
                    <a:pt x="599" y="1178"/>
                  </a:lnTo>
                  <a:lnTo>
                    <a:pt x="612" y="1169"/>
                  </a:lnTo>
                  <a:lnTo>
                    <a:pt x="618" y="1158"/>
                  </a:lnTo>
                  <a:lnTo>
                    <a:pt x="620" y="1145"/>
                  </a:lnTo>
                  <a:lnTo>
                    <a:pt x="612" y="1128"/>
                  </a:lnTo>
                  <a:lnTo>
                    <a:pt x="602" y="1110"/>
                  </a:lnTo>
                  <a:lnTo>
                    <a:pt x="599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7" y="1060"/>
                  </a:lnTo>
                  <a:lnTo>
                    <a:pt x="642" y="1055"/>
                  </a:lnTo>
                  <a:lnTo>
                    <a:pt x="658" y="1049"/>
                  </a:lnTo>
                  <a:lnTo>
                    <a:pt x="675" y="1045"/>
                  </a:lnTo>
                  <a:lnTo>
                    <a:pt x="693" y="1040"/>
                  </a:lnTo>
                  <a:lnTo>
                    <a:pt x="710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2" y="993"/>
                  </a:lnTo>
                  <a:lnTo>
                    <a:pt x="767" y="975"/>
                  </a:lnTo>
                  <a:lnTo>
                    <a:pt x="768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9" y="868"/>
                  </a:lnTo>
                  <a:lnTo>
                    <a:pt x="724" y="839"/>
                  </a:lnTo>
                  <a:lnTo>
                    <a:pt x="710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4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4" y="728"/>
                  </a:lnTo>
                  <a:lnTo>
                    <a:pt x="691" y="713"/>
                  </a:lnTo>
                  <a:lnTo>
                    <a:pt x="705" y="695"/>
                  </a:lnTo>
                  <a:lnTo>
                    <a:pt x="722" y="674"/>
                  </a:lnTo>
                  <a:lnTo>
                    <a:pt x="746" y="648"/>
                  </a:lnTo>
                  <a:lnTo>
                    <a:pt x="768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1" y="515"/>
                  </a:lnTo>
                  <a:lnTo>
                    <a:pt x="800" y="477"/>
                  </a:lnTo>
                  <a:lnTo>
                    <a:pt x="792" y="441"/>
                  </a:lnTo>
                  <a:lnTo>
                    <a:pt x="780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0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39" y="245"/>
                  </a:lnTo>
                  <a:lnTo>
                    <a:pt x="745" y="233"/>
                  </a:lnTo>
                  <a:lnTo>
                    <a:pt x="749" y="220"/>
                  </a:lnTo>
                  <a:lnTo>
                    <a:pt x="751" y="206"/>
                  </a:lnTo>
                  <a:lnTo>
                    <a:pt x="748" y="191"/>
                  </a:lnTo>
                  <a:lnTo>
                    <a:pt x="739" y="173"/>
                  </a:lnTo>
                  <a:lnTo>
                    <a:pt x="724" y="153"/>
                  </a:lnTo>
                  <a:lnTo>
                    <a:pt x="702" y="130"/>
                  </a:lnTo>
                  <a:lnTo>
                    <a:pt x="694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4" y="82"/>
                  </a:lnTo>
                  <a:lnTo>
                    <a:pt x="725" y="76"/>
                  </a:lnTo>
                  <a:lnTo>
                    <a:pt x="721" y="70"/>
                  </a:lnTo>
                  <a:lnTo>
                    <a:pt x="710" y="62"/>
                  </a:lnTo>
                  <a:lnTo>
                    <a:pt x="690" y="55"/>
                  </a:lnTo>
                  <a:lnTo>
                    <a:pt x="670" y="47"/>
                  </a:lnTo>
                  <a:lnTo>
                    <a:pt x="648" y="40"/>
                  </a:lnTo>
                  <a:lnTo>
                    <a:pt x="624" y="30"/>
                  </a:lnTo>
                  <a:lnTo>
                    <a:pt x="599" y="23"/>
                  </a:lnTo>
                  <a:lnTo>
                    <a:pt x="572" y="15"/>
                  </a:lnTo>
                  <a:lnTo>
                    <a:pt x="545" y="9"/>
                  </a:lnTo>
                  <a:lnTo>
                    <a:pt x="519" y="5"/>
                  </a:lnTo>
                  <a:lnTo>
                    <a:pt x="493" y="2"/>
                  </a:lnTo>
                  <a:lnTo>
                    <a:pt x="470" y="0"/>
                  </a:lnTo>
                  <a:lnTo>
                    <a:pt x="447" y="3"/>
                  </a:lnTo>
                  <a:lnTo>
                    <a:pt x="428" y="9"/>
                  </a:lnTo>
                  <a:lnTo>
                    <a:pt x="412" y="18"/>
                  </a:lnTo>
                  <a:lnTo>
                    <a:pt x="400" y="33"/>
                  </a:lnTo>
                  <a:lnTo>
                    <a:pt x="392" y="52"/>
                  </a:lnTo>
                  <a:lnTo>
                    <a:pt x="389" y="76"/>
                  </a:lnTo>
                  <a:lnTo>
                    <a:pt x="386" y="83"/>
                  </a:lnTo>
                  <a:lnTo>
                    <a:pt x="377" y="92"/>
                  </a:lnTo>
                  <a:lnTo>
                    <a:pt x="368" y="103"/>
                  </a:lnTo>
                  <a:lnTo>
                    <a:pt x="360" y="112"/>
                  </a:lnTo>
                  <a:lnTo>
                    <a:pt x="357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72"/>
            <p:cNvSpPr>
              <a:spLocks noEditPoints="1"/>
            </p:cNvSpPr>
            <p:nvPr/>
          </p:nvSpPr>
          <p:spPr bwMode="auto">
            <a:xfrm>
              <a:off x="960" y="2927"/>
              <a:ext cx="83" cy="123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68" y="109"/>
                </a:cxn>
                <a:cxn ang="0">
                  <a:pos x="61" y="117"/>
                </a:cxn>
                <a:cxn ang="0">
                  <a:pos x="52" y="121"/>
                </a:cxn>
                <a:cxn ang="0">
                  <a:pos x="41" y="123"/>
                </a:cxn>
                <a:cxn ang="0">
                  <a:pos x="34" y="123"/>
                </a:cxn>
                <a:cxn ang="0">
                  <a:pos x="26" y="121"/>
                </a:cxn>
                <a:cxn ang="0">
                  <a:pos x="8" y="108"/>
                </a:cxn>
                <a:cxn ang="0">
                  <a:pos x="6" y="102"/>
                </a:cxn>
                <a:cxn ang="0">
                  <a:pos x="3" y="94"/>
                </a:cxn>
                <a:cxn ang="0">
                  <a:pos x="1" y="86"/>
                </a:cxn>
                <a:cxn ang="0">
                  <a:pos x="0" y="77"/>
                </a:cxn>
                <a:cxn ang="0">
                  <a:pos x="1" y="68"/>
                </a:cxn>
                <a:cxn ang="0">
                  <a:pos x="4" y="53"/>
                </a:cxn>
                <a:cxn ang="0">
                  <a:pos x="13" y="41"/>
                </a:cxn>
                <a:cxn ang="0">
                  <a:pos x="25" y="35"/>
                </a:cxn>
                <a:cxn ang="0">
                  <a:pos x="32" y="32"/>
                </a:cxn>
                <a:cxn ang="0">
                  <a:pos x="46" y="32"/>
                </a:cxn>
                <a:cxn ang="0">
                  <a:pos x="52" y="33"/>
                </a:cxn>
                <a:cxn ang="0">
                  <a:pos x="56" y="35"/>
                </a:cxn>
                <a:cxn ang="0">
                  <a:pos x="62" y="39"/>
                </a:cxn>
                <a:cxn ang="0">
                  <a:pos x="66" y="44"/>
                </a:cxn>
                <a:cxn ang="0">
                  <a:pos x="66" y="0"/>
                </a:cxn>
                <a:cxn ang="0">
                  <a:pos x="83" y="0"/>
                </a:cxn>
                <a:cxn ang="0">
                  <a:pos x="83" y="121"/>
                </a:cxn>
                <a:cxn ang="0">
                  <a:pos x="68" y="121"/>
                </a:cxn>
                <a:cxn ang="0">
                  <a:pos x="16" y="77"/>
                </a:cxn>
                <a:cxn ang="0">
                  <a:pos x="19" y="92"/>
                </a:cxn>
                <a:cxn ang="0">
                  <a:pos x="25" y="103"/>
                </a:cxn>
                <a:cxn ang="0">
                  <a:pos x="29" y="108"/>
                </a:cxn>
                <a:cxn ang="0">
                  <a:pos x="35" y="109"/>
                </a:cxn>
                <a:cxn ang="0">
                  <a:pos x="43" y="111"/>
                </a:cxn>
                <a:cxn ang="0">
                  <a:pos x="55" y="108"/>
                </a:cxn>
                <a:cxn ang="0">
                  <a:pos x="61" y="103"/>
                </a:cxn>
                <a:cxn ang="0">
                  <a:pos x="66" y="92"/>
                </a:cxn>
                <a:cxn ang="0">
                  <a:pos x="68" y="79"/>
                </a:cxn>
                <a:cxn ang="0">
                  <a:pos x="66" y="64"/>
                </a:cxn>
                <a:cxn ang="0">
                  <a:pos x="61" y="53"/>
                </a:cxn>
                <a:cxn ang="0">
                  <a:pos x="56" y="49"/>
                </a:cxn>
                <a:cxn ang="0">
                  <a:pos x="52" y="46"/>
                </a:cxn>
                <a:cxn ang="0">
                  <a:pos x="47" y="44"/>
                </a:cxn>
                <a:cxn ang="0">
                  <a:pos x="41" y="44"/>
                </a:cxn>
                <a:cxn ang="0">
                  <a:pos x="29" y="47"/>
                </a:cxn>
                <a:cxn ang="0">
                  <a:pos x="23" y="52"/>
                </a:cxn>
                <a:cxn ang="0">
                  <a:pos x="19" y="62"/>
                </a:cxn>
                <a:cxn ang="0">
                  <a:pos x="16" y="77"/>
                </a:cxn>
              </a:cxnLst>
              <a:rect l="0" t="0" r="r" b="b"/>
              <a:pathLst>
                <a:path w="83" h="123">
                  <a:moveTo>
                    <a:pt x="68" y="121"/>
                  </a:moveTo>
                  <a:lnTo>
                    <a:pt x="68" y="109"/>
                  </a:lnTo>
                  <a:lnTo>
                    <a:pt x="61" y="117"/>
                  </a:lnTo>
                  <a:lnTo>
                    <a:pt x="52" y="121"/>
                  </a:lnTo>
                  <a:lnTo>
                    <a:pt x="41" y="123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8" y="108"/>
                  </a:lnTo>
                  <a:lnTo>
                    <a:pt x="6" y="102"/>
                  </a:lnTo>
                  <a:lnTo>
                    <a:pt x="3" y="94"/>
                  </a:lnTo>
                  <a:lnTo>
                    <a:pt x="1" y="86"/>
                  </a:lnTo>
                  <a:lnTo>
                    <a:pt x="0" y="77"/>
                  </a:lnTo>
                  <a:lnTo>
                    <a:pt x="1" y="68"/>
                  </a:lnTo>
                  <a:lnTo>
                    <a:pt x="4" y="53"/>
                  </a:lnTo>
                  <a:lnTo>
                    <a:pt x="13" y="41"/>
                  </a:lnTo>
                  <a:lnTo>
                    <a:pt x="25" y="35"/>
                  </a:lnTo>
                  <a:lnTo>
                    <a:pt x="32" y="32"/>
                  </a:lnTo>
                  <a:lnTo>
                    <a:pt x="46" y="32"/>
                  </a:lnTo>
                  <a:lnTo>
                    <a:pt x="52" y="33"/>
                  </a:lnTo>
                  <a:lnTo>
                    <a:pt x="56" y="35"/>
                  </a:lnTo>
                  <a:lnTo>
                    <a:pt x="62" y="39"/>
                  </a:lnTo>
                  <a:lnTo>
                    <a:pt x="66" y="44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83" y="121"/>
                  </a:lnTo>
                  <a:lnTo>
                    <a:pt x="68" y="121"/>
                  </a:lnTo>
                  <a:close/>
                  <a:moveTo>
                    <a:pt x="16" y="77"/>
                  </a:moveTo>
                  <a:lnTo>
                    <a:pt x="19" y="92"/>
                  </a:lnTo>
                  <a:lnTo>
                    <a:pt x="25" y="103"/>
                  </a:lnTo>
                  <a:lnTo>
                    <a:pt x="29" y="108"/>
                  </a:lnTo>
                  <a:lnTo>
                    <a:pt x="35" y="109"/>
                  </a:lnTo>
                  <a:lnTo>
                    <a:pt x="43" y="111"/>
                  </a:lnTo>
                  <a:lnTo>
                    <a:pt x="55" y="108"/>
                  </a:lnTo>
                  <a:lnTo>
                    <a:pt x="61" y="103"/>
                  </a:lnTo>
                  <a:lnTo>
                    <a:pt x="66" y="92"/>
                  </a:lnTo>
                  <a:lnTo>
                    <a:pt x="68" y="79"/>
                  </a:lnTo>
                  <a:lnTo>
                    <a:pt x="66" y="64"/>
                  </a:lnTo>
                  <a:lnTo>
                    <a:pt x="61" y="53"/>
                  </a:lnTo>
                  <a:lnTo>
                    <a:pt x="56" y="49"/>
                  </a:lnTo>
                  <a:lnTo>
                    <a:pt x="52" y="46"/>
                  </a:lnTo>
                  <a:lnTo>
                    <a:pt x="47" y="44"/>
                  </a:lnTo>
                  <a:lnTo>
                    <a:pt x="41" y="44"/>
                  </a:lnTo>
                  <a:lnTo>
                    <a:pt x="29" y="47"/>
                  </a:lnTo>
                  <a:lnTo>
                    <a:pt x="23" y="52"/>
                  </a:lnTo>
                  <a:lnTo>
                    <a:pt x="19" y="62"/>
                  </a:lnTo>
                  <a:lnTo>
                    <a:pt x="1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3"/>
            <p:cNvSpPr>
              <a:spLocks/>
            </p:cNvSpPr>
            <p:nvPr/>
          </p:nvSpPr>
          <p:spPr bwMode="auto">
            <a:xfrm>
              <a:off x="1067" y="2926"/>
              <a:ext cx="44" cy="158"/>
            </a:xfrm>
            <a:custGeom>
              <a:avLst/>
              <a:gdLst/>
              <a:ahLst/>
              <a:cxnLst>
                <a:cxn ang="0">
                  <a:pos x="32" y="158"/>
                </a:cxn>
                <a:cxn ang="0">
                  <a:pos x="19" y="140"/>
                </a:cxn>
                <a:cxn ang="0">
                  <a:pos x="10" y="122"/>
                </a:cxn>
                <a:cxn ang="0">
                  <a:pos x="3" y="101"/>
                </a:cxn>
                <a:cxn ang="0">
                  <a:pos x="0" y="78"/>
                </a:cxn>
                <a:cxn ang="0">
                  <a:pos x="1" y="59"/>
                </a:cxn>
                <a:cxn ang="0">
                  <a:pos x="7" y="40"/>
                </a:cxn>
                <a:cxn ang="0">
                  <a:pos x="17" y="21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38" y="7"/>
                </a:cxn>
                <a:cxn ang="0">
                  <a:pos x="35" y="15"/>
                </a:cxn>
                <a:cxn ang="0">
                  <a:pos x="31" y="19"/>
                </a:cxn>
                <a:cxn ang="0">
                  <a:pos x="29" y="24"/>
                </a:cxn>
                <a:cxn ang="0">
                  <a:pos x="20" y="48"/>
                </a:cxn>
                <a:cxn ang="0">
                  <a:pos x="17" y="78"/>
                </a:cxn>
                <a:cxn ang="0">
                  <a:pos x="20" y="106"/>
                </a:cxn>
                <a:cxn ang="0">
                  <a:pos x="29" y="131"/>
                </a:cxn>
                <a:cxn ang="0">
                  <a:pos x="44" y="158"/>
                </a:cxn>
                <a:cxn ang="0">
                  <a:pos x="32" y="158"/>
                </a:cxn>
              </a:cxnLst>
              <a:rect l="0" t="0" r="r" b="b"/>
              <a:pathLst>
                <a:path w="44" h="158">
                  <a:moveTo>
                    <a:pt x="32" y="158"/>
                  </a:moveTo>
                  <a:lnTo>
                    <a:pt x="19" y="140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1" y="59"/>
                  </a:lnTo>
                  <a:lnTo>
                    <a:pt x="7" y="40"/>
                  </a:lnTo>
                  <a:lnTo>
                    <a:pt x="17" y="21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4"/>
                  </a:lnTo>
                  <a:lnTo>
                    <a:pt x="20" y="48"/>
                  </a:lnTo>
                  <a:lnTo>
                    <a:pt x="17" y="78"/>
                  </a:lnTo>
                  <a:lnTo>
                    <a:pt x="20" y="106"/>
                  </a:lnTo>
                  <a:lnTo>
                    <a:pt x="29" y="131"/>
                  </a:lnTo>
                  <a:lnTo>
                    <a:pt x="44" y="158"/>
                  </a:lnTo>
                  <a:lnTo>
                    <a:pt x="3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1135" y="2927"/>
              <a:ext cx="16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75"/>
            <p:cNvSpPr>
              <a:spLocks/>
            </p:cNvSpPr>
            <p:nvPr/>
          </p:nvSpPr>
          <p:spPr bwMode="auto">
            <a:xfrm>
              <a:off x="1180" y="2926"/>
              <a:ext cx="43" cy="158"/>
            </a:xfrm>
            <a:custGeom>
              <a:avLst/>
              <a:gdLst/>
              <a:ahLst/>
              <a:cxnLst>
                <a:cxn ang="0">
                  <a:pos x="12" y="158"/>
                </a:cxn>
                <a:cxn ang="0">
                  <a:pos x="0" y="158"/>
                </a:cxn>
                <a:cxn ang="0">
                  <a:pos x="14" y="131"/>
                </a:cxn>
                <a:cxn ang="0">
                  <a:pos x="23" y="106"/>
                </a:cxn>
                <a:cxn ang="0">
                  <a:pos x="26" y="78"/>
                </a:cxn>
                <a:cxn ang="0">
                  <a:pos x="22" y="48"/>
                </a:cxn>
                <a:cxn ang="0">
                  <a:pos x="20" y="39"/>
                </a:cxn>
                <a:cxn ang="0">
                  <a:pos x="14" y="24"/>
                </a:cxn>
                <a:cxn ang="0">
                  <a:pos x="9" y="15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6" y="21"/>
                </a:cxn>
                <a:cxn ang="0">
                  <a:pos x="35" y="40"/>
                </a:cxn>
                <a:cxn ang="0">
                  <a:pos x="41" y="59"/>
                </a:cxn>
                <a:cxn ang="0">
                  <a:pos x="43" y="78"/>
                </a:cxn>
                <a:cxn ang="0">
                  <a:pos x="41" y="101"/>
                </a:cxn>
                <a:cxn ang="0">
                  <a:pos x="34" y="122"/>
                </a:cxn>
                <a:cxn ang="0">
                  <a:pos x="23" y="140"/>
                </a:cxn>
                <a:cxn ang="0">
                  <a:pos x="12" y="158"/>
                </a:cxn>
              </a:cxnLst>
              <a:rect l="0" t="0" r="r" b="b"/>
              <a:pathLst>
                <a:path w="43" h="158">
                  <a:moveTo>
                    <a:pt x="12" y="158"/>
                  </a:moveTo>
                  <a:lnTo>
                    <a:pt x="0" y="158"/>
                  </a:lnTo>
                  <a:lnTo>
                    <a:pt x="14" y="131"/>
                  </a:lnTo>
                  <a:lnTo>
                    <a:pt x="23" y="106"/>
                  </a:lnTo>
                  <a:lnTo>
                    <a:pt x="26" y="78"/>
                  </a:lnTo>
                  <a:lnTo>
                    <a:pt x="22" y="48"/>
                  </a:lnTo>
                  <a:lnTo>
                    <a:pt x="20" y="39"/>
                  </a:lnTo>
                  <a:lnTo>
                    <a:pt x="14" y="24"/>
                  </a:lnTo>
                  <a:lnTo>
                    <a:pt x="9" y="1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21"/>
                  </a:lnTo>
                  <a:lnTo>
                    <a:pt x="35" y="40"/>
                  </a:lnTo>
                  <a:lnTo>
                    <a:pt x="41" y="59"/>
                  </a:lnTo>
                  <a:lnTo>
                    <a:pt x="43" y="78"/>
                  </a:lnTo>
                  <a:lnTo>
                    <a:pt x="41" y="101"/>
                  </a:lnTo>
                  <a:lnTo>
                    <a:pt x="34" y="122"/>
                  </a:lnTo>
                  <a:lnTo>
                    <a:pt x="23" y="14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76"/>
            <p:cNvSpPr>
              <a:spLocks noChangeArrowheads="1"/>
            </p:cNvSpPr>
            <p:nvPr/>
          </p:nvSpPr>
          <p:spPr bwMode="auto">
            <a:xfrm>
              <a:off x="873" y="2803"/>
              <a:ext cx="482" cy="407"/>
            </a:xfrm>
            <a:prstGeom prst="rect">
              <a:avLst/>
            </a:prstGeom>
            <a:noFill/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77"/>
            <p:cNvSpPr>
              <a:spLocks/>
            </p:cNvSpPr>
            <p:nvPr/>
          </p:nvSpPr>
          <p:spPr bwMode="auto">
            <a:xfrm>
              <a:off x="2012" y="2912"/>
              <a:ext cx="115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112" y="0"/>
                </a:cxn>
                <a:cxn ang="0">
                  <a:pos x="112" y="18"/>
                </a:cxn>
                <a:cxn ang="0">
                  <a:pos x="21" y="18"/>
                </a:cxn>
                <a:cxn ang="0">
                  <a:pos x="21" y="67"/>
                </a:cxn>
                <a:cxn ang="0">
                  <a:pos x="106" y="67"/>
                </a:cxn>
                <a:cxn ang="0">
                  <a:pos x="106" y="85"/>
                </a:cxn>
                <a:cxn ang="0">
                  <a:pos x="21" y="85"/>
                </a:cxn>
                <a:cxn ang="0">
                  <a:pos x="21" y="138"/>
                </a:cxn>
                <a:cxn ang="0">
                  <a:pos x="115" y="138"/>
                </a:cxn>
                <a:cxn ang="0">
                  <a:pos x="115" y="156"/>
                </a:cxn>
                <a:cxn ang="0">
                  <a:pos x="0" y="156"/>
                </a:cxn>
              </a:cxnLst>
              <a:rect l="0" t="0" r="r" b="b"/>
              <a:pathLst>
                <a:path w="115" h="156">
                  <a:moveTo>
                    <a:pt x="0" y="1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6" y="67"/>
                  </a:lnTo>
                  <a:lnTo>
                    <a:pt x="106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5" y="138"/>
                  </a:lnTo>
                  <a:lnTo>
                    <a:pt x="115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78"/>
            <p:cNvSpPr>
              <a:spLocks noChangeArrowheads="1"/>
            </p:cNvSpPr>
            <p:nvPr/>
          </p:nvSpPr>
          <p:spPr bwMode="auto">
            <a:xfrm>
              <a:off x="232" y="2803"/>
              <a:ext cx="322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9"/>
            <p:cNvSpPr>
              <a:spLocks/>
            </p:cNvSpPr>
            <p:nvPr/>
          </p:nvSpPr>
          <p:spPr bwMode="auto">
            <a:xfrm>
              <a:off x="329" y="2926"/>
              <a:ext cx="121" cy="15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121" y="0"/>
                </a:cxn>
                <a:cxn ang="0">
                  <a:pos x="121" y="90"/>
                </a:cxn>
                <a:cxn ang="0">
                  <a:pos x="119" y="110"/>
                </a:cxn>
                <a:cxn ang="0">
                  <a:pos x="116" y="127"/>
                </a:cxn>
                <a:cxn ang="0">
                  <a:pos x="113" y="133"/>
                </a:cxn>
                <a:cxn ang="0">
                  <a:pos x="109" y="139"/>
                </a:cxn>
                <a:cxn ang="0">
                  <a:pos x="103" y="145"/>
                </a:cxn>
                <a:cxn ang="0">
                  <a:pos x="97" y="149"/>
                </a:cxn>
                <a:cxn ang="0">
                  <a:pos x="80" y="155"/>
                </a:cxn>
                <a:cxn ang="0">
                  <a:pos x="61" y="158"/>
                </a:cxn>
                <a:cxn ang="0">
                  <a:pos x="42" y="157"/>
                </a:cxn>
                <a:cxn ang="0">
                  <a:pos x="25" y="151"/>
                </a:cxn>
                <a:cxn ang="0">
                  <a:pos x="14" y="142"/>
                </a:cxn>
                <a:cxn ang="0">
                  <a:pos x="11" y="136"/>
                </a:cxn>
                <a:cxn ang="0">
                  <a:pos x="6" y="128"/>
                </a:cxn>
                <a:cxn ang="0">
                  <a:pos x="2" y="112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89"/>
                </a:cxn>
                <a:cxn ang="0">
                  <a:pos x="22" y="107"/>
                </a:cxn>
                <a:cxn ang="0">
                  <a:pos x="24" y="119"/>
                </a:cxn>
                <a:cxn ang="0">
                  <a:pos x="27" y="125"/>
                </a:cxn>
                <a:cxn ang="0">
                  <a:pos x="31" y="130"/>
                </a:cxn>
                <a:cxn ang="0">
                  <a:pos x="37" y="134"/>
                </a:cxn>
                <a:cxn ang="0">
                  <a:pos x="43" y="137"/>
                </a:cxn>
                <a:cxn ang="0">
                  <a:pos x="51" y="139"/>
                </a:cxn>
                <a:cxn ang="0">
                  <a:pos x="60" y="140"/>
                </a:cxn>
                <a:cxn ang="0">
                  <a:pos x="79" y="137"/>
                </a:cxn>
                <a:cxn ang="0">
                  <a:pos x="91" y="130"/>
                </a:cxn>
                <a:cxn ang="0">
                  <a:pos x="97" y="121"/>
                </a:cxn>
                <a:cxn ang="0">
                  <a:pos x="100" y="107"/>
                </a:cxn>
                <a:cxn ang="0">
                  <a:pos x="101" y="89"/>
                </a:cxn>
                <a:cxn ang="0">
                  <a:pos x="101" y="0"/>
                </a:cxn>
              </a:cxnLst>
              <a:rect l="0" t="0" r="r" b="b"/>
              <a:pathLst>
                <a:path w="121" h="158">
                  <a:moveTo>
                    <a:pt x="101" y="0"/>
                  </a:moveTo>
                  <a:lnTo>
                    <a:pt x="121" y="0"/>
                  </a:lnTo>
                  <a:lnTo>
                    <a:pt x="121" y="90"/>
                  </a:lnTo>
                  <a:lnTo>
                    <a:pt x="119" y="110"/>
                  </a:lnTo>
                  <a:lnTo>
                    <a:pt x="116" y="127"/>
                  </a:lnTo>
                  <a:lnTo>
                    <a:pt x="113" y="133"/>
                  </a:lnTo>
                  <a:lnTo>
                    <a:pt x="109" y="139"/>
                  </a:lnTo>
                  <a:lnTo>
                    <a:pt x="103" y="145"/>
                  </a:lnTo>
                  <a:lnTo>
                    <a:pt x="97" y="149"/>
                  </a:lnTo>
                  <a:lnTo>
                    <a:pt x="80" y="155"/>
                  </a:lnTo>
                  <a:lnTo>
                    <a:pt x="61" y="158"/>
                  </a:lnTo>
                  <a:lnTo>
                    <a:pt x="42" y="157"/>
                  </a:lnTo>
                  <a:lnTo>
                    <a:pt x="25" y="151"/>
                  </a:lnTo>
                  <a:lnTo>
                    <a:pt x="14" y="142"/>
                  </a:lnTo>
                  <a:lnTo>
                    <a:pt x="11" y="13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89"/>
                  </a:lnTo>
                  <a:lnTo>
                    <a:pt x="22" y="107"/>
                  </a:lnTo>
                  <a:lnTo>
                    <a:pt x="24" y="119"/>
                  </a:lnTo>
                  <a:lnTo>
                    <a:pt x="27" y="125"/>
                  </a:lnTo>
                  <a:lnTo>
                    <a:pt x="31" y="130"/>
                  </a:lnTo>
                  <a:lnTo>
                    <a:pt x="37" y="134"/>
                  </a:lnTo>
                  <a:lnTo>
                    <a:pt x="43" y="137"/>
                  </a:lnTo>
                  <a:lnTo>
                    <a:pt x="51" y="139"/>
                  </a:lnTo>
                  <a:lnTo>
                    <a:pt x="60" y="140"/>
                  </a:lnTo>
                  <a:lnTo>
                    <a:pt x="79" y="137"/>
                  </a:lnTo>
                  <a:lnTo>
                    <a:pt x="91" y="130"/>
                  </a:lnTo>
                  <a:lnTo>
                    <a:pt x="97" y="121"/>
                  </a:lnTo>
                  <a:lnTo>
                    <a:pt x="100" y="107"/>
                  </a:lnTo>
                  <a:lnTo>
                    <a:pt x="101" y="8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80"/>
            <p:cNvSpPr>
              <a:spLocks/>
            </p:cNvSpPr>
            <p:nvPr/>
          </p:nvSpPr>
          <p:spPr bwMode="auto">
            <a:xfrm>
              <a:off x="644" y="2953"/>
              <a:ext cx="101" cy="103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42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2" y="42"/>
                </a:cxn>
                <a:cxn ang="0">
                  <a:pos x="42" y="0"/>
                </a:cxn>
                <a:cxn ang="0">
                  <a:pos x="60" y="0"/>
                </a:cxn>
                <a:cxn ang="0">
                  <a:pos x="60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60" y="60"/>
                </a:cxn>
                <a:cxn ang="0">
                  <a:pos x="60" y="103"/>
                </a:cxn>
                <a:cxn ang="0">
                  <a:pos x="42" y="103"/>
                </a:cxn>
              </a:cxnLst>
              <a:rect l="0" t="0" r="r" b="b"/>
              <a:pathLst>
                <a:path w="101" h="103">
                  <a:moveTo>
                    <a:pt x="42" y="103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60" y="0"/>
                  </a:lnTo>
                  <a:lnTo>
                    <a:pt x="60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60" y="60"/>
                  </a:lnTo>
                  <a:lnTo>
                    <a:pt x="60" y="103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81"/>
            <p:cNvSpPr>
              <a:spLocks/>
            </p:cNvSpPr>
            <p:nvPr/>
          </p:nvSpPr>
          <p:spPr bwMode="auto">
            <a:xfrm>
              <a:off x="1446" y="2953"/>
              <a:ext cx="101" cy="103"/>
            </a:xfrm>
            <a:custGeom>
              <a:avLst/>
              <a:gdLst/>
              <a:ahLst/>
              <a:cxnLst>
                <a:cxn ang="0">
                  <a:pos x="41" y="103"/>
                </a:cxn>
                <a:cxn ang="0">
                  <a:pos x="41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1" y="42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59" y="60"/>
                </a:cxn>
                <a:cxn ang="0">
                  <a:pos x="59" y="103"/>
                </a:cxn>
                <a:cxn ang="0">
                  <a:pos x="41" y="103"/>
                </a:cxn>
              </a:cxnLst>
              <a:rect l="0" t="0" r="r" b="b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82"/>
            <p:cNvSpPr>
              <a:spLocks noChangeArrowheads="1"/>
            </p:cNvSpPr>
            <p:nvPr/>
          </p:nvSpPr>
          <p:spPr bwMode="auto">
            <a:xfrm>
              <a:off x="2556" y="2986"/>
              <a:ext cx="8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83"/>
            <p:cNvSpPr>
              <a:spLocks/>
            </p:cNvSpPr>
            <p:nvPr/>
          </p:nvSpPr>
          <p:spPr bwMode="auto">
            <a:xfrm>
              <a:off x="2634" y="2951"/>
              <a:ext cx="83" cy="84"/>
            </a:xfrm>
            <a:custGeom>
              <a:avLst/>
              <a:gdLst/>
              <a:ahLst/>
              <a:cxnLst>
                <a:cxn ang="0">
                  <a:pos x="83" y="41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83" y="41"/>
                </a:cxn>
              </a:cxnLst>
              <a:rect l="0" t="0" r="r" b="b"/>
              <a:pathLst>
                <a:path w="83" h="84">
                  <a:moveTo>
                    <a:pt x="83" y="41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83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3014" y="2927"/>
              <a:ext cx="17" cy="1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85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4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86"/>
            <p:cNvSpPr>
              <a:spLocks noChangeArrowheads="1"/>
            </p:cNvSpPr>
            <p:nvPr/>
          </p:nvSpPr>
          <p:spPr bwMode="auto">
            <a:xfrm>
              <a:off x="2797" y="2844"/>
              <a:ext cx="481" cy="32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87"/>
            <p:cNvSpPr>
              <a:spLocks/>
            </p:cNvSpPr>
            <p:nvPr/>
          </p:nvSpPr>
          <p:spPr bwMode="auto">
            <a:xfrm>
              <a:off x="3639" y="2394"/>
              <a:ext cx="800" cy="1289"/>
            </a:xfrm>
            <a:custGeom>
              <a:avLst/>
              <a:gdLst/>
              <a:ahLst/>
              <a:cxnLst>
                <a:cxn ang="0">
                  <a:pos x="330" y="130"/>
                </a:cxn>
                <a:cxn ang="0">
                  <a:pos x="242" y="179"/>
                </a:cxn>
                <a:cxn ang="0">
                  <a:pos x="181" y="224"/>
                </a:cxn>
                <a:cxn ang="0">
                  <a:pos x="156" y="264"/>
                </a:cxn>
                <a:cxn ang="0">
                  <a:pos x="187" y="301"/>
                </a:cxn>
                <a:cxn ang="0">
                  <a:pos x="196" y="341"/>
                </a:cxn>
                <a:cxn ang="0">
                  <a:pos x="153" y="368"/>
                </a:cxn>
                <a:cxn ang="0">
                  <a:pos x="79" y="401"/>
                </a:cxn>
                <a:cxn ang="0">
                  <a:pos x="62" y="447"/>
                </a:cxn>
                <a:cxn ang="0">
                  <a:pos x="77" y="497"/>
                </a:cxn>
                <a:cxn ang="0">
                  <a:pos x="95" y="545"/>
                </a:cxn>
                <a:cxn ang="0">
                  <a:pos x="92" y="585"/>
                </a:cxn>
                <a:cxn ang="0">
                  <a:pos x="30" y="627"/>
                </a:cxn>
                <a:cxn ang="0">
                  <a:pos x="27" y="674"/>
                </a:cxn>
                <a:cxn ang="0">
                  <a:pos x="82" y="747"/>
                </a:cxn>
                <a:cxn ang="0">
                  <a:pos x="138" y="800"/>
                </a:cxn>
                <a:cxn ang="0">
                  <a:pos x="181" y="840"/>
                </a:cxn>
                <a:cxn ang="0">
                  <a:pos x="177" y="857"/>
                </a:cxn>
                <a:cxn ang="0">
                  <a:pos x="123" y="881"/>
                </a:cxn>
                <a:cxn ang="0">
                  <a:pos x="58" y="918"/>
                </a:cxn>
                <a:cxn ang="0">
                  <a:pos x="15" y="954"/>
                </a:cxn>
                <a:cxn ang="0">
                  <a:pos x="10" y="980"/>
                </a:cxn>
                <a:cxn ang="0">
                  <a:pos x="4" y="1031"/>
                </a:cxn>
                <a:cxn ang="0">
                  <a:pos x="0" y="1063"/>
                </a:cxn>
                <a:cxn ang="0">
                  <a:pos x="27" y="1116"/>
                </a:cxn>
                <a:cxn ang="0">
                  <a:pos x="93" y="1181"/>
                </a:cxn>
                <a:cxn ang="0">
                  <a:pos x="169" y="1239"/>
                </a:cxn>
                <a:cxn ang="0">
                  <a:pos x="226" y="1273"/>
                </a:cxn>
                <a:cxn ang="0">
                  <a:pos x="293" y="1289"/>
                </a:cxn>
                <a:cxn ang="0">
                  <a:pos x="357" y="1279"/>
                </a:cxn>
                <a:cxn ang="0">
                  <a:pos x="397" y="1236"/>
                </a:cxn>
                <a:cxn ang="0">
                  <a:pos x="413" y="1205"/>
                </a:cxn>
                <a:cxn ang="0">
                  <a:pos x="467" y="1201"/>
                </a:cxn>
                <a:cxn ang="0">
                  <a:pos x="560" y="1190"/>
                </a:cxn>
                <a:cxn ang="0">
                  <a:pos x="611" y="1169"/>
                </a:cxn>
                <a:cxn ang="0">
                  <a:pos x="611" y="1128"/>
                </a:cxn>
                <a:cxn ang="0">
                  <a:pos x="599" y="1084"/>
                </a:cxn>
                <a:cxn ang="0">
                  <a:pos x="626" y="1060"/>
                </a:cxn>
                <a:cxn ang="0">
                  <a:pos x="693" y="1040"/>
                </a:cxn>
                <a:cxn ang="0">
                  <a:pos x="742" y="1018"/>
                </a:cxn>
                <a:cxn ang="0">
                  <a:pos x="767" y="975"/>
                </a:cxn>
                <a:cxn ang="0">
                  <a:pos x="754" y="902"/>
                </a:cxn>
                <a:cxn ang="0">
                  <a:pos x="711" y="816"/>
                </a:cxn>
                <a:cxn ang="0">
                  <a:pos x="682" y="766"/>
                </a:cxn>
                <a:cxn ang="0">
                  <a:pos x="682" y="728"/>
                </a:cxn>
                <a:cxn ang="0">
                  <a:pos x="721" y="674"/>
                </a:cxn>
                <a:cxn ang="0">
                  <a:pos x="785" y="586"/>
                </a:cxn>
                <a:cxn ang="0">
                  <a:pos x="798" y="477"/>
                </a:cxn>
                <a:cxn ang="0">
                  <a:pos x="761" y="374"/>
                </a:cxn>
                <a:cxn ang="0">
                  <a:pos x="713" y="314"/>
                </a:cxn>
                <a:cxn ang="0">
                  <a:pos x="716" y="277"/>
                </a:cxn>
                <a:cxn ang="0">
                  <a:pos x="745" y="233"/>
                </a:cxn>
                <a:cxn ang="0">
                  <a:pos x="746" y="191"/>
                </a:cxn>
                <a:cxn ang="0">
                  <a:pos x="700" y="130"/>
                </a:cxn>
                <a:cxn ang="0">
                  <a:pos x="696" y="106"/>
                </a:cxn>
                <a:cxn ang="0">
                  <a:pos x="724" y="76"/>
                </a:cxn>
                <a:cxn ang="0">
                  <a:pos x="688" y="55"/>
                </a:cxn>
                <a:cxn ang="0">
                  <a:pos x="623" y="30"/>
                </a:cxn>
                <a:cxn ang="0">
                  <a:pos x="544" y="9"/>
                </a:cxn>
                <a:cxn ang="0">
                  <a:pos x="468" y="0"/>
                </a:cxn>
                <a:cxn ang="0">
                  <a:pos x="410" y="18"/>
                </a:cxn>
                <a:cxn ang="0">
                  <a:pos x="388" y="76"/>
                </a:cxn>
                <a:cxn ang="0">
                  <a:pos x="367" y="103"/>
                </a:cxn>
              </a:cxnLst>
              <a:rect l="0" t="0" r="r" b="b"/>
              <a:pathLst>
                <a:path w="800" h="1289">
                  <a:moveTo>
                    <a:pt x="355" y="120"/>
                  </a:moveTo>
                  <a:lnTo>
                    <a:pt x="345" y="124"/>
                  </a:lnTo>
                  <a:lnTo>
                    <a:pt x="330" y="130"/>
                  </a:lnTo>
                  <a:lnTo>
                    <a:pt x="311" y="141"/>
                  </a:lnTo>
                  <a:lnTo>
                    <a:pt x="290" y="152"/>
                  </a:lnTo>
                  <a:lnTo>
                    <a:pt x="242" y="179"/>
                  </a:lnTo>
                  <a:lnTo>
                    <a:pt x="220" y="194"/>
                  </a:lnTo>
                  <a:lnTo>
                    <a:pt x="199" y="209"/>
                  </a:lnTo>
                  <a:lnTo>
                    <a:pt x="181" y="224"/>
                  </a:lnTo>
                  <a:lnTo>
                    <a:pt x="168" y="238"/>
                  </a:lnTo>
                  <a:lnTo>
                    <a:pt x="159" y="251"/>
                  </a:lnTo>
                  <a:lnTo>
                    <a:pt x="156" y="264"/>
                  </a:lnTo>
                  <a:lnTo>
                    <a:pt x="162" y="273"/>
                  </a:lnTo>
                  <a:lnTo>
                    <a:pt x="175" y="286"/>
                  </a:lnTo>
                  <a:lnTo>
                    <a:pt x="187" y="301"/>
                  </a:lnTo>
                  <a:lnTo>
                    <a:pt x="195" y="315"/>
                  </a:lnTo>
                  <a:lnTo>
                    <a:pt x="198" y="329"/>
                  </a:lnTo>
                  <a:lnTo>
                    <a:pt x="196" y="341"/>
                  </a:lnTo>
                  <a:lnTo>
                    <a:pt x="189" y="351"/>
                  </a:lnTo>
                  <a:lnTo>
                    <a:pt x="175" y="360"/>
                  </a:lnTo>
                  <a:lnTo>
                    <a:pt x="153" y="368"/>
                  </a:lnTo>
                  <a:lnTo>
                    <a:pt x="120" y="377"/>
                  </a:lnTo>
                  <a:lnTo>
                    <a:pt x="96" y="389"/>
                  </a:lnTo>
                  <a:lnTo>
                    <a:pt x="79" y="401"/>
                  </a:lnTo>
                  <a:lnTo>
                    <a:pt x="68" y="417"/>
                  </a:lnTo>
                  <a:lnTo>
                    <a:pt x="64" y="432"/>
                  </a:lnTo>
                  <a:lnTo>
                    <a:pt x="62" y="447"/>
                  </a:lnTo>
                  <a:lnTo>
                    <a:pt x="65" y="463"/>
                  </a:lnTo>
                  <a:lnTo>
                    <a:pt x="70" y="480"/>
                  </a:lnTo>
                  <a:lnTo>
                    <a:pt x="77" y="497"/>
                  </a:lnTo>
                  <a:lnTo>
                    <a:pt x="83" y="513"/>
                  </a:lnTo>
                  <a:lnTo>
                    <a:pt x="91" y="530"/>
                  </a:lnTo>
                  <a:lnTo>
                    <a:pt x="95" y="545"/>
                  </a:lnTo>
                  <a:lnTo>
                    <a:pt x="98" y="559"/>
                  </a:lnTo>
                  <a:lnTo>
                    <a:pt x="96" y="572"/>
                  </a:lnTo>
                  <a:lnTo>
                    <a:pt x="92" y="585"/>
                  </a:lnTo>
                  <a:lnTo>
                    <a:pt x="82" y="595"/>
                  </a:lnTo>
                  <a:lnTo>
                    <a:pt x="43" y="615"/>
                  </a:lnTo>
                  <a:lnTo>
                    <a:pt x="30" y="627"/>
                  </a:lnTo>
                  <a:lnTo>
                    <a:pt x="24" y="642"/>
                  </a:lnTo>
                  <a:lnTo>
                    <a:pt x="22" y="657"/>
                  </a:lnTo>
                  <a:lnTo>
                    <a:pt x="27" y="674"/>
                  </a:lnTo>
                  <a:lnTo>
                    <a:pt x="37" y="692"/>
                  </a:lnTo>
                  <a:lnTo>
                    <a:pt x="49" y="710"/>
                  </a:lnTo>
                  <a:lnTo>
                    <a:pt x="82" y="747"/>
                  </a:lnTo>
                  <a:lnTo>
                    <a:pt x="101" y="766"/>
                  </a:lnTo>
                  <a:lnTo>
                    <a:pt x="119" y="783"/>
                  </a:lnTo>
                  <a:lnTo>
                    <a:pt x="138" y="800"/>
                  </a:lnTo>
                  <a:lnTo>
                    <a:pt x="154" y="815"/>
                  </a:lnTo>
                  <a:lnTo>
                    <a:pt x="169" y="828"/>
                  </a:lnTo>
                  <a:lnTo>
                    <a:pt x="181" y="840"/>
                  </a:lnTo>
                  <a:lnTo>
                    <a:pt x="190" y="851"/>
                  </a:lnTo>
                  <a:lnTo>
                    <a:pt x="187" y="853"/>
                  </a:lnTo>
                  <a:lnTo>
                    <a:pt x="177" y="857"/>
                  </a:lnTo>
                  <a:lnTo>
                    <a:pt x="162" y="863"/>
                  </a:lnTo>
                  <a:lnTo>
                    <a:pt x="144" y="871"/>
                  </a:lnTo>
                  <a:lnTo>
                    <a:pt x="123" y="881"/>
                  </a:lnTo>
                  <a:lnTo>
                    <a:pt x="101" y="892"/>
                  </a:lnTo>
                  <a:lnTo>
                    <a:pt x="79" y="904"/>
                  </a:lnTo>
                  <a:lnTo>
                    <a:pt x="58" y="918"/>
                  </a:lnTo>
                  <a:lnTo>
                    <a:pt x="40" y="930"/>
                  </a:lnTo>
                  <a:lnTo>
                    <a:pt x="25" y="942"/>
                  </a:lnTo>
                  <a:lnTo>
                    <a:pt x="15" y="954"/>
                  </a:lnTo>
                  <a:lnTo>
                    <a:pt x="12" y="965"/>
                  </a:lnTo>
                  <a:lnTo>
                    <a:pt x="12" y="969"/>
                  </a:lnTo>
                  <a:lnTo>
                    <a:pt x="10" y="980"/>
                  </a:lnTo>
                  <a:lnTo>
                    <a:pt x="7" y="996"/>
                  </a:lnTo>
                  <a:lnTo>
                    <a:pt x="6" y="1015"/>
                  </a:lnTo>
                  <a:lnTo>
                    <a:pt x="4" y="1031"/>
                  </a:lnTo>
                  <a:lnTo>
                    <a:pt x="1" y="1048"/>
                  </a:lnTo>
                  <a:lnTo>
                    <a:pt x="0" y="1058"/>
                  </a:lnTo>
                  <a:lnTo>
                    <a:pt x="0" y="1063"/>
                  </a:lnTo>
                  <a:lnTo>
                    <a:pt x="3" y="1078"/>
                  </a:lnTo>
                  <a:lnTo>
                    <a:pt x="12" y="1096"/>
                  </a:lnTo>
                  <a:lnTo>
                    <a:pt x="27" y="1116"/>
                  </a:lnTo>
                  <a:lnTo>
                    <a:pt x="46" y="1137"/>
                  </a:lnTo>
                  <a:lnTo>
                    <a:pt x="68" y="1158"/>
                  </a:lnTo>
                  <a:lnTo>
                    <a:pt x="93" y="1181"/>
                  </a:lnTo>
                  <a:lnTo>
                    <a:pt x="119" y="1202"/>
                  </a:lnTo>
                  <a:lnTo>
                    <a:pt x="144" y="1222"/>
                  </a:lnTo>
                  <a:lnTo>
                    <a:pt x="169" y="1239"/>
                  </a:lnTo>
                  <a:lnTo>
                    <a:pt x="192" y="1254"/>
                  </a:lnTo>
                  <a:lnTo>
                    <a:pt x="211" y="1266"/>
                  </a:lnTo>
                  <a:lnTo>
                    <a:pt x="226" y="1273"/>
                  </a:lnTo>
                  <a:lnTo>
                    <a:pt x="247" y="1281"/>
                  </a:lnTo>
                  <a:lnTo>
                    <a:pt x="269" y="1287"/>
                  </a:lnTo>
                  <a:lnTo>
                    <a:pt x="293" y="1289"/>
                  </a:lnTo>
                  <a:lnTo>
                    <a:pt x="315" y="1289"/>
                  </a:lnTo>
                  <a:lnTo>
                    <a:pt x="337" y="1286"/>
                  </a:lnTo>
                  <a:lnTo>
                    <a:pt x="357" y="1279"/>
                  </a:lnTo>
                  <a:lnTo>
                    <a:pt x="374" y="1269"/>
                  </a:lnTo>
                  <a:lnTo>
                    <a:pt x="388" y="1254"/>
                  </a:lnTo>
                  <a:lnTo>
                    <a:pt x="397" y="1236"/>
                  </a:lnTo>
                  <a:lnTo>
                    <a:pt x="400" y="1211"/>
                  </a:lnTo>
                  <a:lnTo>
                    <a:pt x="403" y="1208"/>
                  </a:lnTo>
                  <a:lnTo>
                    <a:pt x="413" y="1205"/>
                  </a:lnTo>
                  <a:lnTo>
                    <a:pt x="427" y="1204"/>
                  </a:lnTo>
                  <a:lnTo>
                    <a:pt x="446" y="1202"/>
                  </a:lnTo>
                  <a:lnTo>
                    <a:pt x="467" y="1201"/>
                  </a:lnTo>
                  <a:lnTo>
                    <a:pt x="514" y="1198"/>
                  </a:lnTo>
                  <a:lnTo>
                    <a:pt x="538" y="1195"/>
                  </a:lnTo>
                  <a:lnTo>
                    <a:pt x="560" y="1190"/>
                  </a:lnTo>
                  <a:lnTo>
                    <a:pt x="581" y="1184"/>
                  </a:lnTo>
                  <a:lnTo>
                    <a:pt x="598" y="1178"/>
                  </a:lnTo>
                  <a:lnTo>
                    <a:pt x="611" y="1169"/>
                  </a:lnTo>
                  <a:lnTo>
                    <a:pt x="618" y="1158"/>
                  </a:lnTo>
                  <a:lnTo>
                    <a:pt x="618" y="1145"/>
                  </a:lnTo>
                  <a:lnTo>
                    <a:pt x="611" y="1128"/>
                  </a:lnTo>
                  <a:lnTo>
                    <a:pt x="602" y="1110"/>
                  </a:lnTo>
                  <a:lnTo>
                    <a:pt x="598" y="1096"/>
                  </a:lnTo>
                  <a:lnTo>
                    <a:pt x="599" y="1084"/>
                  </a:lnTo>
                  <a:lnTo>
                    <a:pt x="605" y="1074"/>
                  </a:lnTo>
                  <a:lnTo>
                    <a:pt x="614" y="1066"/>
                  </a:lnTo>
                  <a:lnTo>
                    <a:pt x="626" y="1060"/>
                  </a:lnTo>
                  <a:lnTo>
                    <a:pt x="641" y="1055"/>
                  </a:lnTo>
                  <a:lnTo>
                    <a:pt x="657" y="1049"/>
                  </a:lnTo>
                  <a:lnTo>
                    <a:pt x="693" y="1040"/>
                  </a:lnTo>
                  <a:lnTo>
                    <a:pt x="711" y="1034"/>
                  </a:lnTo>
                  <a:lnTo>
                    <a:pt x="727" y="1027"/>
                  </a:lnTo>
                  <a:lnTo>
                    <a:pt x="742" y="1018"/>
                  </a:lnTo>
                  <a:lnTo>
                    <a:pt x="754" y="1007"/>
                  </a:lnTo>
                  <a:lnTo>
                    <a:pt x="763" y="993"/>
                  </a:lnTo>
                  <a:lnTo>
                    <a:pt x="767" y="975"/>
                  </a:lnTo>
                  <a:lnTo>
                    <a:pt x="769" y="955"/>
                  </a:lnTo>
                  <a:lnTo>
                    <a:pt x="764" y="931"/>
                  </a:lnTo>
                  <a:lnTo>
                    <a:pt x="754" y="902"/>
                  </a:lnTo>
                  <a:lnTo>
                    <a:pt x="737" y="868"/>
                  </a:lnTo>
                  <a:lnTo>
                    <a:pt x="724" y="839"/>
                  </a:lnTo>
                  <a:lnTo>
                    <a:pt x="711" y="816"/>
                  </a:lnTo>
                  <a:lnTo>
                    <a:pt x="699" y="796"/>
                  </a:lnTo>
                  <a:lnTo>
                    <a:pt x="690" y="780"/>
                  </a:lnTo>
                  <a:lnTo>
                    <a:pt x="682" y="766"/>
                  </a:lnTo>
                  <a:lnTo>
                    <a:pt x="679" y="754"/>
                  </a:lnTo>
                  <a:lnTo>
                    <a:pt x="679" y="740"/>
                  </a:lnTo>
                  <a:lnTo>
                    <a:pt x="682" y="728"/>
                  </a:lnTo>
                  <a:lnTo>
                    <a:pt x="691" y="713"/>
                  </a:lnTo>
                  <a:lnTo>
                    <a:pt x="703" y="695"/>
                  </a:lnTo>
                  <a:lnTo>
                    <a:pt x="721" y="674"/>
                  </a:lnTo>
                  <a:lnTo>
                    <a:pt x="745" y="648"/>
                  </a:lnTo>
                  <a:lnTo>
                    <a:pt x="767" y="619"/>
                  </a:lnTo>
                  <a:lnTo>
                    <a:pt x="785" y="586"/>
                  </a:lnTo>
                  <a:lnTo>
                    <a:pt x="795" y="551"/>
                  </a:lnTo>
                  <a:lnTo>
                    <a:pt x="800" y="515"/>
                  </a:lnTo>
                  <a:lnTo>
                    <a:pt x="798" y="477"/>
                  </a:lnTo>
                  <a:lnTo>
                    <a:pt x="792" y="441"/>
                  </a:lnTo>
                  <a:lnTo>
                    <a:pt x="779" y="406"/>
                  </a:lnTo>
                  <a:lnTo>
                    <a:pt x="761" y="374"/>
                  </a:lnTo>
                  <a:lnTo>
                    <a:pt x="737" y="345"/>
                  </a:lnTo>
                  <a:lnTo>
                    <a:pt x="722" y="329"/>
                  </a:lnTo>
                  <a:lnTo>
                    <a:pt x="713" y="314"/>
                  </a:lnTo>
                  <a:lnTo>
                    <a:pt x="711" y="301"/>
                  </a:lnTo>
                  <a:lnTo>
                    <a:pt x="712" y="289"/>
                  </a:lnTo>
                  <a:lnTo>
                    <a:pt x="716" y="277"/>
                  </a:lnTo>
                  <a:lnTo>
                    <a:pt x="722" y="267"/>
                  </a:lnTo>
                  <a:lnTo>
                    <a:pt x="737" y="245"/>
                  </a:lnTo>
                  <a:lnTo>
                    <a:pt x="745" y="233"/>
                  </a:lnTo>
                  <a:lnTo>
                    <a:pt x="748" y="220"/>
                  </a:lnTo>
                  <a:lnTo>
                    <a:pt x="749" y="206"/>
                  </a:lnTo>
                  <a:lnTo>
                    <a:pt x="746" y="191"/>
                  </a:lnTo>
                  <a:lnTo>
                    <a:pt x="737" y="173"/>
                  </a:lnTo>
                  <a:lnTo>
                    <a:pt x="722" y="153"/>
                  </a:lnTo>
                  <a:lnTo>
                    <a:pt x="700" y="130"/>
                  </a:lnTo>
                  <a:lnTo>
                    <a:pt x="693" y="121"/>
                  </a:lnTo>
                  <a:lnTo>
                    <a:pt x="693" y="114"/>
                  </a:lnTo>
                  <a:lnTo>
                    <a:pt x="696" y="106"/>
                  </a:lnTo>
                  <a:lnTo>
                    <a:pt x="718" y="88"/>
                  </a:lnTo>
                  <a:lnTo>
                    <a:pt x="722" y="82"/>
                  </a:lnTo>
                  <a:lnTo>
                    <a:pt x="724" y="76"/>
                  </a:lnTo>
                  <a:lnTo>
                    <a:pt x="721" y="70"/>
                  </a:lnTo>
                  <a:lnTo>
                    <a:pt x="709" y="62"/>
                  </a:lnTo>
                  <a:lnTo>
                    <a:pt x="688" y="55"/>
                  </a:lnTo>
                  <a:lnTo>
                    <a:pt x="669" y="47"/>
                  </a:lnTo>
                  <a:lnTo>
                    <a:pt x="647" y="40"/>
                  </a:lnTo>
                  <a:lnTo>
                    <a:pt x="623" y="30"/>
                  </a:lnTo>
                  <a:lnTo>
                    <a:pt x="598" y="23"/>
                  </a:lnTo>
                  <a:lnTo>
                    <a:pt x="571" y="15"/>
                  </a:lnTo>
                  <a:lnTo>
                    <a:pt x="544" y="9"/>
                  </a:lnTo>
                  <a:lnTo>
                    <a:pt x="517" y="5"/>
                  </a:lnTo>
                  <a:lnTo>
                    <a:pt x="492" y="2"/>
                  </a:lnTo>
                  <a:lnTo>
                    <a:pt x="468" y="0"/>
                  </a:lnTo>
                  <a:lnTo>
                    <a:pt x="446" y="3"/>
                  </a:lnTo>
                  <a:lnTo>
                    <a:pt x="427" y="9"/>
                  </a:lnTo>
                  <a:lnTo>
                    <a:pt x="410" y="18"/>
                  </a:lnTo>
                  <a:lnTo>
                    <a:pt x="398" y="33"/>
                  </a:lnTo>
                  <a:lnTo>
                    <a:pt x="391" y="52"/>
                  </a:lnTo>
                  <a:lnTo>
                    <a:pt x="388" y="76"/>
                  </a:lnTo>
                  <a:lnTo>
                    <a:pt x="385" y="83"/>
                  </a:lnTo>
                  <a:lnTo>
                    <a:pt x="376" y="92"/>
                  </a:lnTo>
                  <a:lnTo>
                    <a:pt x="367" y="103"/>
                  </a:lnTo>
                  <a:lnTo>
                    <a:pt x="358" y="112"/>
                  </a:lnTo>
                  <a:lnTo>
                    <a:pt x="355" y="120"/>
                  </a:lnTo>
                </a:path>
              </a:pathLst>
            </a:custGeom>
            <a:noFill/>
            <a:ln w="7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8"/>
            <p:cNvSpPr>
              <a:spLocks/>
            </p:cNvSpPr>
            <p:nvPr/>
          </p:nvSpPr>
          <p:spPr bwMode="auto">
            <a:xfrm>
              <a:off x="3975" y="2912"/>
              <a:ext cx="114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111" y="0"/>
                </a:cxn>
                <a:cxn ang="0">
                  <a:pos x="111" y="18"/>
                </a:cxn>
                <a:cxn ang="0">
                  <a:pos x="21" y="18"/>
                </a:cxn>
                <a:cxn ang="0">
                  <a:pos x="21" y="67"/>
                </a:cxn>
                <a:cxn ang="0">
                  <a:pos x="105" y="67"/>
                </a:cxn>
                <a:cxn ang="0">
                  <a:pos x="105" y="85"/>
                </a:cxn>
                <a:cxn ang="0">
                  <a:pos x="21" y="85"/>
                </a:cxn>
                <a:cxn ang="0">
                  <a:pos x="21" y="138"/>
                </a:cxn>
                <a:cxn ang="0">
                  <a:pos x="114" y="138"/>
                </a:cxn>
                <a:cxn ang="0">
                  <a:pos x="114" y="156"/>
                </a:cxn>
                <a:cxn ang="0">
                  <a:pos x="0" y="156"/>
                </a:cxn>
              </a:cxnLst>
              <a:rect l="0" t="0" r="r" b="b"/>
              <a:pathLst>
                <a:path w="114" h="156">
                  <a:moveTo>
                    <a:pt x="0" y="156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18"/>
                  </a:lnTo>
                  <a:lnTo>
                    <a:pt x="21" y="18"/>
                  </a:lnTo>
                  <a:lnTo>
                    <a:pt x="21" y="67"/>
                  </a:lnTo>
                  <a:lnTo>
                    <a:pt x="105" y="67"/>
                  </a:lnTo>
                  <a:lnTo>
                    <a:pt x="105" y="85"/>
                  </a:lnTo>
                  <a:lnTo>
                    <a:pt x="21" y="85"/>
                  </a:lnTo>
                  <a:lnTo>
                    <a:pt x="21" y="138"/>
                  </a:lnTo>
                  <a:lnTo>
                    <a:pt x="114" y="138"/>
                  </a:lnTo>
                  <a:lnTo>
                    <a:pt x="114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91"/>
            <p:cNvSpPr>
              <a:spLocks/>
            </p:cNvSpPr>
            <p:nvPr/>
          </p:nvSpPr>
          <p:spPr bwMode="auto">
            <a:xfrm>
              <a:off x="3410" y="2953"/>
              <a:ext cx="101" cy="103"/>
            </a:xfrm>
            <a:custGeom>
              <a:avLst/>
              <a:gdLst/>
              <a:ahLst/>
              <a:cxnLst>
                <a:cxn ang="0">
                  <a:pos x="41" y="103"/>
                </a:cxn>
                <a:cxn ang="0">
                  <a:pos x="41" y="60"/>
                </a:cxn>
                <a:cxn ang="0">
                  <a:pos x="0" y="60"/>
                </a:cxn>
                <a:cxn ang="0">
                  <a:pos x="0" y="42"/>
                </a:cxn>
                <a:cxn ang="0">
                  <a:pos x="41" y="42"/>
                </a:cxn>
                <a:cxn ang="0">
                  <a:pos x="41" y="0"/>
                </a:cxn>
                <a:cxn ang="0">
                  <a:pos x="59" y="0"/>
                </a:cxn>
                <a:cxn ang="0">
                  <a:pos x="59" y="42"/>
                </a:cxn>
                <a:cxn ang="0">
                  <a:pos x="101" y="42"/>
                </a:cxn>
                <a:cxn ang="0">
                  <a:pos x="101" y="60"/>
                </a:cxn>
                <a:cxn ang="0">
                  <a:pos x="59" y="60"/>
                </a:cxn>
                <a:cxn ang="0">
                  <a:pos x="59" y="103"/>
                </a:cxn>
                <a:cxn ang="0">
                  <a:pos x="41" y="103"/>
                </a:cxn>
              </a:cxnLst>
              <a:rect l="0" t="0" r="r" b="b"/>
              <a:pathLst>
                <a:path w="101" h="103">
                  <a:moveTo>
                    <a:pt x="41" y="103"/>
                  </a:moveTo>
                  <a:lnTo>
                    <a:pt x="41" y="60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41" y="4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59" y="42"/>
                  </a:lnTo>
                  <a:lnTo>
                    <a:pt x="101" y="42"/>
                  </a:lnTo>
                  <a:lnTo>
                    <a:pt x="101" y="60"/>
                  </a:lnTo>
                  <a:lnTo>
                    <a:pt x="59" y="60"/>
                  </a:lnTo>
                  <a:lnTo>
                    <a:pt x="59" y="103"/>
                  </a:lnTo>
                  <a:lnTo>
                    <a:pt x="4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92"/>
            <p:cNvSpPr>
              <a:spLocks noChangeArrowheads="1"/>
            </p:cNvSpPr>
            <p:nvPr/>
          </p:nvSpPr>
          <p:spPr bwMode="auto">
            <a:xfrm>
              <a:off x="4800" y="2803"/>
              <a:ext cx="320" cy="407"/>
            </a:xfrm>
            <a:prstGeom prst="rect">
              <a:avLst/>
            </a:prstGeom>
            <a:noFill/>
            <a:ln w="6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93"/>
            <p:cNvSpPr>
              <a:spLocks/>
            </p:cNvSpPr>
            <p:nvPr/>
          </p:nvSpPr>
          <p:spPr bwMode="auto">
            <a:xfrm>
              <a:off x="4891" y="2924"/>
              <a:ext cx="122" cy="162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24" y="121"/>
                </a:cxn>
                <a:cxn ang="0">
                  <a:pos x="35" y="135"/>
                </a:cxn>
                <a:cxn ang="0">
                  <a:pos x="49" y="141"/>
                </a:cxn>
                <a:cxn ang="0">
                  <a:pos x="65" y="144"/>
                </a:cxn>
                <a:cxn ang="0">
                  <a:pos x="79" y="142"/>
                </a:cxn>
                <a:cxn ang="0">
                  <a:pos x="95" y="133"/>
                </a:cxn>
                <a:cxn ang="0">
                  <a:pos x="102" y="124"/>
                </a:cxn>
                <a:cxn ang="0">
                  <a:pos x="101" y="108"/>
                </a:cxn>
                <a:cxn ang="0">
                  <a:pos x="95" y="100"/>
                </a:cxn>
                <a:cxn ang="0">
                  <a:pos x="84" y="95"/>
                </a:cxn>
                <a:cxn ang="0">
                  <a:pos x="58" y="88"/>
                </a:cxn>
                <a:cxn ang="0">
                  <a:pos x="28" y="77"/>
                </a:cxn>
                <a:cxn ang="0">
                  <a:pos x="12" y="62"/>
                </a:cxn>
                <a:cxn ang="0">
                  <a:pos x="6" y="44"/>
                </a:cxn>
                <a:cxn ang="0">
                  <a:pos x="13" y="21"/>
                </a:cxn>
                <a:cxn ang="0">
                  <a:pos x="32" y="6"/>
                </a:cxn>
                <a:cxn ang="0">
                  <a:pos x="61" y="0"/>
                </a:cxn>
                <a:cxn ang="0">
                  <a:pos x="90" y="6"/>
                </a:cxn>
                <a:cxn ang="0">
                  <a:pos x="105" y="17"/>
                </a:cxn>
                <a:cxn ang="0">
                  <a:pos x="116" y="35"/>
                </a:cxn>
                <a:cxn ang="0">
                  <a:pos x="98" y="49"/>
                </a:cxn>
                <a:cxn ang="0">
                  <a:pos x="95" y="35"/>
                </a:cxn>
                <a:cxn ang="0">
                  <a:pos x="87" y="26"/>
                </a:cxn>
                <a:cxn ang="0">
                  <a:pos x="61" y="18"/>
                </a:cxn>
                <a:cxn ang="0">
                  <a:pos x="34" y="26"/>
                </a:cxn>
                <a:cxn ang="0">
                  <a:pos x="27" y="36"/>
                </a:cxn>
                <a:cxn ang="0">
                  <a:pos x="28" y="52"/>
                </a:cxn>
                <a:cxn ang="0">
                  <a:pos x="43" y="62"/>
                </a:cxn>
                <a:cxn ang="0">
                  <a:pos x="83" y="73"/>
                </a:cxn>
                <a:cxn ang="0">
                  <a:pos x="111" y="86"/>
                </a:cxn>
                <a:cxn ang="0">
                  <a:pos x="122" y="108"/>
                </a:cxn>
                <a:cxn ang="0">
                  <a:pos x="116" y="138"/>
                </a:cxn>
                <a:cxn ang="0">
                  <a:pos x="104" y="151"/>
                </a:cxn>
                <a:cxn ang="0">
                  <a:pos x="82" y="160"/>
                </a:cxn>
                <a:cxn ang="0">
                  <a:pos x="46" y="160"/>
                </a:cxn>
                <a:cxn ang="0">
                  <a:pos x="22" y="151"/>
                </a:cxn>
                <a:cxn ang="0">
                  <a:pos x="9" y="136"/>
                </a:cxn>
                <a:cxn ang="0">
                  <a:pos x="0" y="109"/>
                </a:cxn>
              </a:cxnLst>
              <a:rect l="0" t="0" r="r" b="b"/>
              <a:pathLst>
                <a:path w="122" h="162">
                  <a:moveTo>
                    <a:pt x="0" y="109"/>
                  </a:moveTo>
                  <a:lnTo>
                    <a:pt x="19" y="108"/>
                  </a:lnTo>
                  <a:lnTo>
                    <a:pt x="21" y="115"/>
                  </a:lnTo>
                  <a:lnTo>
                    <a:pt x="24" y="121"/>
                  </a:lnTo>
                  <a:lnTo>
                    <a:pt x="29" y="130"/>
                  </a:lnTo>
                  <a:lnTo>
                    <a:pt x="35" y="135"/>
                  </a:lnTo>
                  <a:lnTo>
                    <a:pt x="41" y="138"/>
                  </a:lnTo>
                  <a:lnTo>
                    <a:pt x="49" y="141"/>
                  </a:lnTo>
                  <a:lnTo>
                    <a:pt x="56" y="142"/>
                  </a:lnTo>
                  <a:lnTo>
                    <a:pt x="65" y="144"/>
                  </a:lnTo>
                  <a:lnTo>
                    <a:pt x="73" y="142"/>
                  </a:lnTo>
                  <a:lnTo>
                    <a:pt x="79" y="142"/>
                  </a:lnTo>
                  <a:lnTo>
                    <a:pt x="90" y="136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2" y="124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8" y="105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4" y="95"/>
                  </a:lnTo>
                  <a:lnTo>
                    <a:pt x="74" y="92"/>
                  </a:lnTo>
                  <a:lnTo>
                    <a:pt x="58" y="88"/>
                  </a:lnTo>
                  <a:lnTo>
                    <a:pt x="40" y="82"/>
                  </a:lnTo>
                  <a:lnTo>
                    <a:pt x="28" y="77"/>
                  </a:lnTo>
                  <a:lnTo>
                    <a:pt x="16" y="68"/>
                  </a:lnTo>
                  <a:lnTo>
                    <a:pt x="12" y="62"/>
                  </a:lnTo>
                  <a:lnTo>
                    <a:pt x="9" y="56"/>
                  </a:lnTo>
                  <a:lnTo>
                    <a:pt x="6" y="44"/>
                  </a:lnTo>
                  <a:lnTo>
                    <a:pt x="9" y="29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32" y="6"/>
                  </a:lnTo>
                  <a:lnTo>
                    <a:pt x="46" y="2"/>
                  </a:lnTo>
                  <a:lnTo>
                    <a:pt x="61" y="0"/>
                  </a:lnTo>
                  <a:lnTo>
                    <a:pt x="76" y="2"/>
                  </a:lnTo>
                  <a:lnTo>
                    <a:pt x="90" y="6"/>
                  </a:lnTo>
                  <a:lnTo>
                    <a:pt x="98" y="11"/>
                  </a:lnTo>
                  <a:lnTo>
                    <a:pt x="105" y="17"/>
                  </a:lnTo>
                  <a:lnTo>
                    <a:pt x="110" y="23"/>
                  </a:lnTo>
                  <a:lnTo>
                    <a:pt x="116" y="35"/>
                  </a:lnTo>
                  <a:lnTo>
                    <a:pt x="117" y="47"/>
                  </a:lnTo>
                  <a:lnTo>
                    <a:pt x="98" y="49"/>
                  </a:lnTo>
                  <a:lnTo>
                    <a:pt x="96" y="41"/>
                  </a:lnTo>
                  <a:lnTo>
                    <a:pt x="95" y="35"/>
                  </a:lnTo>
                  <a:lnTo>
                    <a:pt x="92" y="30"/>
                  </a:lnTo>
                  <a:lnTo>
                    <a:pt x="87" y="26"/>
                  </a:lnTo>
                  <a:lnTo>
                    <a:pt x="77" y="21"/>
                  </a:lnTo>
                  <a:lnTo>
                    <a:pt x="61" y="18"/>
                  </a:lnTo>
                  <a:lnTo>
                    <a:pt x="44" y="20"/>
                  </a:lnTo>
                  <a:lnTo>
                    <a:pt x="34" y="26"/>
                  </a:lnTo>
                  <a:lnTo>
                    <a:pt x="29" y="30"/>
                  </a:lnTo>
                  <a:lnTo>
                    <a:pt x="27" y="36"/>
                  </a:lnTo>
                  <a:lnTo>
                    <a:pt x="27" y="47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43" y="62"/>
                  </a:lnTo>
                  <a:lnTo>
                    <a:pt x="62" y="67"/>
                  </a:lnTo>
                  <a:lnTo>
                    <a:pt x="83" y="73"/>
                  </a:lnTo>
                  <a:lnTo>
                    <a:pt x="96" y="77"/>
                  </a:lnTo>
                  <a:lnTo>
                    <a:pt x="111" y="86"/>
                  </a:lnTo>
                  <a:lnTo>
                    <a:pt x="116" y="92"/>
                  </a:lnTo>
                  <a:lnTo>
                    <a:pt x="122" y="108"/>
                  </a:lnTo>
                  <a:lnTo>
                    <a:pt x="122" y="123"/>
                  </a:lnTo>
                  <a:lnTo>
                    <a:pt x="116" y="138"/>
                  </a:lnTo>
                  <a:lnTo>
                    <a:pt x="110" y="145"/>
                  </a:lnTo>
                  <a:lnTo>
                    <a:pt x="104" y="151"/>
                  </a:lnTo>
                  <a:lnTo>
                    <a:pt x="95" y="156"/>
                  </a:lnTo>
                  <a:lnTo>
                    <a:pt x="82" y="160"/>
                  </a:lnTo>
                  <a:lnTo>
                    <a:pt x="65" y="162"/>
                  </a:lnTo>
                  <a:lnTo>
                    <a:pt x="46" y="160"/>
                  </a:lnTo>
                  <a:lnTo>
                    <a:pt x="31" y="156"/>
                  </a:lnTo>
                  <a:lnTo>
                    <a:pt x="22" y="151"/>
                  </a:lnTo>
                  <a:lnTo>
                    <a:pt x="15" y="144"/>
                  </a:lnTo>
                  <a:lnTo>
                    <a:pt x="9" y="136"/>
                  </a:lnTo>
                  <a:lnTo>
                    <a:pt x="3" y="12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94"/>
            <p:cNvSpPr>
              <a:spLocks noChangeArrowheads="1"/>
            </p:cNvSpPr>
            <p:nvPr/>
          </p:nvSpPr>
          <p:spPr bwMode="auto">
            <a:xfrm>
              <a:off x="4519" y="3001"/>
              <a:ext cx="83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auto">
            <a:xfrm>
              <a:off x="4598" y="2965"/>
              <a:ext cx="82" cy="83"/>
            </a:xfrm>
            <a:custGeom>
              <a:avLst/>
              <a:gdLst/>
              <a:ahLst/>
              <a:cxnLst>
                <a:cxn ang="0">
                  <a:pos x="82" y="42"/>
                </a:cxn>
                <a:cxn ang="0">
                  <a:pos x="0" y="0"/>
                </a:cxn>
                <a:cxn ang="0">
                  <a:pos x="0" y="83"/>
                </a:cxn>
                <a:cxn ang="0">
                  <a:pos x="82" y="42"/>
                </a:cxn>
              </a:cxnLst>
              <a:rect l="0" t="0" r="r" b="b"/>
              <a:pathLst>
                <a:path w="82" h="83">
                  <a:moveTo>
                    <a:pt x="82" y="42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8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52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dirty="0" err="1" smtClean="0"/>
              <a:t>duplication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2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83</a:t>
            </a:fld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143504" y="2071678"/>
            <a:ext cx="2643206" cy="461665"/>
          </a:xfrm>
          <a:prstGeom prst="rect">
            <a:avLst/>
          </a:prstGeom>
          <a:solidFill>
            <a:schemeClr val="tx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solidFill>
                  <a:schemeClr val="bg1"/>
                </a:solidFill>
              </a:rPr>
              <a:t>Information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</a:rPr>
              <a:t>string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14876" y="4286256"/>
            <a:ext cx="3071834" cy="461665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Universal </a:t>
            </a:r>
            <a:r>
              <a:rPr lang="pl-PL" sz="2400" dirty="0" err="1" smtClean="0">
                <a:solidFill>
                  <a:schemeClr val="bg1"/>
                </a:solidFill>
              </a:rPr>
              <a:t>constructor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786314" y="4714884"/>
            <a:ext cx="28575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V="1">
            <a:off x="4429124" y="4357694"/>
            <a:ext cx="500066" cy="2143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10800000">
            <a:off x="5143504" y="2571744"/>
            <a:ext cx="24288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0800000" flipV="1">
            <a:off x="4500562" y="2571744"/>
            <a:ext cx="642942" cy="35719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Constructor</a:t>
            </a:r>
            <a:r>
              <a:rPr lang="pl-PL" dirty="0" smtClean="0"/>
              <a:t> </a:t>
            </a:r>
            <a:r>
              <a:rPr lang="pl-PL" dirty="0" err="1" smtClean="0"/>
              <a:t>duplication</a:t>
            </a:r>
            <a:r>
              <a:rPr lang="pl-PL" dirty="0" smtClean="0"/>
              <a:t> – </a:t>
            </a:r>
            <a:r>
              <a:rPr lang="pl-PL" dirty="0" err="1" smtClean="0"/>
              <a:t>strategy</a:t>
            </a:r>
            <a:r>
              <a:rPr lang="pl-PL" dirty="0" smtClean="0"/>
              <a:t> 2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84</a:t>
            </a:fld>
            <a:endParaRPr lang="pl-PL"/>
          </a:p>
        </p:txBody>
      </p:sp>
      <p:pic>
        <p:nvPicPr>
          <p:cNvPr id="7" name="ecal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200" y="1285200"/>
            <a:ext cx="6501510" cy="4876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9B95-7231-43D7-939F-2955A96E61AE}" type="slidenum">
              <a:rPr lang="pl-PL" smtClean="0"/>
              <a:pPr/>
              <a:t>86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Acceleration</a:t>
            </a:r>
            <a:r>
              <a:rPr lang="pl-PL" dirty="0" smtClean="0"/>
              <a:t> of </a:t>
            </a:r>
            <a:r>
              <a:rPr lang="pl-PL" dirty="0" err="1" smtClean="0"/>
              <a:t>execution</a:t>
            </a:r>
            <a:endParaRPr lang="pl-PL" dirty="0" smtClean="0"/>
          </a:p>
          <a:p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self-reproduction</a:t>
            </a:r>
            <a:endParaRPr lang="pl-PL" dirty="0" smtClean="0"/>
          </a:p>
          <a:p>
            <a:r>
              <a:rPr lang="pl-PL" dirty="0" err="1" smtClean="0"/>
              <a:t>Comparing</a:t>
            </a:r>
            <a:r>
              <a:rPr lang="pl-PL" dirty="0" smtClean="0"/>
              <a:t>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strategies</a:t>
            </a:r>
            <a:r>
              <a:rPr lang="pl-PL" dirty="0" smtClean="0"/>
              <a:t> of </a:t>
            </a:r>
            <a:r>
              <a:rPr lang="pl-PL" dirty="0" err="1" smtClean="0"/>
              <a:t>self-reproduction</a:t>
            </a:r>
            <a:endParaRPr lang="pl-PL" dirty="0" smtClean="0"/>
          </a:p>
          <a:p>
            <a:r>
              <a:rPr lang="pl-PL" dirty="0" err="1" smtClean="0"/>
              <a:t>Allowing</a:t>
            </a:r>
            <a:r>
              <a:rPr lang="pl-PL" dirty="0" smtClean="0"/>
              <a:t> random </a:t>
            </a:r>
            <a:r>
              <a:rPr lang="pl-PL" dirty="0" err="1" smtClean="0"/>
              <a:t>changes</a:t>
            </a:r>
            <a:r>
              <a:rPr lang="pl-PL" dirty="0" smtClean="0"/>
              <a:t> (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programs</a:t>
            </a:r>
            <a:r>
              <a:rPr lang="pl-PL" dirty="0" smtClean="0"/>
              <a:t>, …)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Physics</a:t>
            </a:r>
            <a:r>
              <a:rPr lang="pl-PL" dirty="0" smtClean="0"/>
              <a:t> - </a:t>
            </a:r>
            <a:r>
              <a:rPr lang="pl-PL" dirty="0" err="1" smtClean="0"/>
              <a:t>complexes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2069B95-7231-43D7-939F-2955A96E61AE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1757362"/>
          </a:xfrm>
        </p:spPr>
        <p:txBody>
          <a:bodyPr>
            <a:norm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form a </a:t>
            </a:r>
            <a:r>
              <a:rPr lang="pl-PL" dirty="0" err="1" smtClean="0"/>
              <a:t>complex</a:t>
            </a:r>
            <a:r>
              <a:rPr lang="pl-PL" dirty="0" smtClean="0"/>
              <a:t> of </a:t>
            </a:r>
            <a:r>
              <a:rPr lang="pl-PL" dirty="0" err="1" smtClean="0"/>
              <a:t>particles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particle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bind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horizontally</a:t>
            </a:r>
            <a:r>
              <a:rPr lang="pl-PL" dirty="0" smtClean="0"/>
              <a:t> (6 </a:t>
            </a:r>
            <a:r>
              <a:rPr lang="pl-PL" dirty="0" err="1" smtClean="0"/>
              <a:t>directions</a:t>
            </a:r>
            <a:r>
              <a:rPr lang="pl-PL" dirty="0" smtClean="0"/>
              <a:t>) and </a:t>
            </a:r>
            <a:r>
              <a:rPr lang="pl-PL" dirty="0" err="1" smtClean="0"/>
              <a:t>vertically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endParaRPr lang="pl-PL" dirty="0" smtClean="0"/>
          </a:p>
          <a:p>
            <a:endParaRPr lang="pl-PL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42910" y="3143248"/>
            <a:ext cx="3455987" cy="3143250"/>
            <a:chOff x="405" y="2115"/>
            <a:chExt cx="2177" cy="1980"/>
          </a:xfrm>
          <a:solidFill>
            <a:schemeClr val="bg1"/>
          </a:solidFill>
        </p:grpSpPr>
        <p:sp>
          <p:nvSpPr>
            <p:cNvPr id="18435" name="AutoShape 3"/>
            <p:cNvSpPr>
              <a:spLocks noChangeAspect="1" noTextEdit="1"/>
            </p:cNvSpPr>
            <p:nvPr/>
          </p:nvSpPr>
          <p:spPr bwMode="auto">
            <a:xfrm>
              <a:off x="405" y="2115"/>
              <a:ext cx="2177" cy="19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5" y="2115"/>
              <a:ext cx="2175" cy="1977"/>
            </a:xfrm>
            <a:prstGeom prst="rect">
              <a:avLst/>
            </a:prstGeom>
            <a:grpFill/>
            <a:ln w="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8" name="Freeform 6"/>
            <p:cNvSpPr>
              <a:spLocks noEditPoints="1"/>
            </p:cNvSpPr>
            <p:nvPr/>
          </p:nvSpPr>
          <p:spPr bwMode="auto">
            <a:xfrm>
              <a:off x="1091" y="2709"/>
              <a:ext cx="461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6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9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6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6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9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39" name="Freeform 7"/>
            <p:cNvSpPr>
              <a:spLocks noEditPoints="1"/>
            </p:cNvSpPr>
            <p:nvPr/>
          </p:nvSpPr>
          <p:spPr bwMode="auto">
            <a:xfrm>
              <a:off x="1434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8"/>
                </a:cxn>
                <a:cxn ang="0">
                  <a:pos x="459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399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8"/>
                  </a:lnTo>
                  <a:lnTo>
                    <a:pt x="459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399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0" name="Freeform 8"/>
            <p:cNvSpPr>
              <a:spLocks noEditPoints="1"/>
            </p:cNvSpPr>
            <p:nvPr/>
          </p:nvSpPr>
          <p:spPr bwMode="auto">
            <a:xfrm>
              <a:off x="1434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4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399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399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4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399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399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1" name="Freeform 9"/>
            <p:cNvSpPr>
              <a:spLocks noEditPoints="1"/>
            </p:cNvSpPr>
            <p:nvPr/>
          </p:nvSpPr>
          <p:spPr bwMode="auto">
            <a:xfrm>
              <a:off x="749" y="369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8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8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4"/>
                </a:cxn>
                <a:cxn ang="0">
                  <a:pos x="116" y="394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8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8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4"/>
                  </a:lnTo>
                  <a:lnTo>
                    <a:pt x="116" y="394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2" name="Freeform 10"/>
            <p:cNvSpPr>
              <a:spLocks noEditPoints="1"/>
            </p:cNvSpPr>
            <p:nvPr/>
          </p:nvSpPr>
          <p:spPr bwMode="auto">
            <a:xfrm>
              <a:off x="749" y="3301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7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7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3" name="Freeform 11"/>
            <p:cNvSpPr>
              <a:spLocks noEditPoints="1"/>
            </p:cNvSpPr>
            <p:nvPr/>
          </p:nvSpPr>
          <p:spPr bwMode="auto">
            <a:xfrm>
              <a:off x="1776" y="2314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0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8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5"/>
                </a:cxn>
                <a:cxn ang="0">
                  <a:pos x="61" y="297"/>
                </a:cxn>
                <a:cxn ang="0">
                  <a:pos x="3" y="198"/>
                </a:cxn>
                <a:cxn ang="0">
                  <a:pos x="2" y="198"/>
                </a:cxn>
                <a:cxn ang="0">
                  <a:pos x="3" y="200"/>
                </a:cxn>
                <a:cxn ang="0">
                  <a:pos x="61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0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8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5"/>
                  </a:lnTo>
                  <a:lnTo>
                    <a:pt x="61" y="297"/>
                  </a:lnTo>
                  <a:lnTo>
                    <a:pt x="3" y="198"/>
                  </a:lnTo>
                  <a:lnTo>
                    <a:pt x="2" y="198"/>
                  </a:lnTo>
                  <a:lnTo>
                    <a:pt x="3" y="200"/>
                  </a:lnTo>
                  <a:lnTo>
                    <a:pt x="61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4" name="Freeform 12"/>
            <p:cNvSpPr>
              <a:spLocks noEditPoints="1"/>
            </p:cNvSpPr>
            <p:nvPr/>
          </p:nvSpPr>
          <p:spPr bwMode="auto">
            <a:xfrm>
              <a:off x="1434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4" y="1"/>
                </a:cxn>
                <a:cxn ang="0">
                  <a:pos x="58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8" y="299"/>
                </a:cxn>
                <a:cxn ang="0">
                  <a:pos x="114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3" y="299"/>
                </a:cxn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403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4" y="1"/>
                  </a:lnTo>
                  <a:lnTo>
                    <a:pt x="58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8" y="299"/>
                  </a:lnTo>
                  <a:lnTo>
                    <a:pt x="114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3" y="299"/>
                  </a:lnTo>
                  <a:lnTo>
                    <a:pt x="459" y="200"/>
                  </a:lnTo>
                  <a:lnTo>
                    <a:pt x="460" y="199"/>
                  </a:lnTo>
                  <a:lnTo>
                    <a:pt x="459" y="198"/>
                  </a:lnTo>
                  <a:lnTo>
                    <a:pt x="403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5" name="Freeform 13"/>
            <p:cNvSpPr>
              <a:spLocks noEditPoints="1"/>
            </p:cNvSpPr>
            <p:nvPr/>
          </p:nvSpPr>
          <p:spPr bwMode="auto">
            <a:xfrm>
              <a:off x="406" y="3498"/>
              <a:ext cx="461" cy="39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8"/>
                </a:cxn>
                <a:cxn ang="0">
                  <a:pos x="116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5" y="397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7"/>
                </a:cxn>
                <a:cxn ang="0">
                  <a:pos x="118" y="396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9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8"/>
                  </a:lnTo>
                  <a:lnTo>
                    <a:pt x="116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5" y="397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7"/>
                  </a:lnTo>
                  <a:lnTo>
                    <a:pt x="118" y="396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6" name="Freeform 14"/>
            <p:cNvSpPr>
              <a:spLocks noEditPoints="1"/>
            </p:cNvSpPr>
            <p:nvPr/>
          </p:nvSpPr>
          <p:spPr bwMode="auto">
            <a:xfrm>
              <a:off x="406" y="2314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1"/>
                </a:cxn>
                <a:cxn ang="0">
                  <a:pos x="58" y="100"/>
                </a:cxn>
                <a:cxn ang="0">
                  <a:pos x="1" y="198"/>
                </a:cxn>
                <a:cxn ang="0">
                  <a:pos x="0" y="198"/>
                </a:cxn>
                <a:cxn ang="0">
                  <a:pos x="1" y="200"/>
                </a:cxn>
                <a:cxn ang="0">
                  <a:pos x="58" y="299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9"/>
                </a:cxn>
                <a:cxn ang="0">
                  <a:pos x="460" y="200"/>
                </a:cxn>
                <a:cxn ang="0">
                  <a:pos x="461" y="198"/>
                </a:cxn>
                <a:cxn ang="0">
                  <a:pos x="460" y="198"/>
                </a:cxn>
                <a:cxn ang="0">
                  <a:pos x="403" y="100"/>
                </a:cxn>
                <a:cxn ang="0">
                  <a:pos x="346" y="1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8" y="200"/>
                </a:cxn>
                <a:cxn ang="0">
                  <a:pos x="459" y="198"/>
                </a:cxn>
                <a:cxn ang="0">
                  <a:pos x="458" y="198"/>
                </a:cxn>
                <a:cxn ang="0">
                  <a:pos x="400" y="297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7"/>
                </a:cxn>
                <a:cxn ang="0">
                  <a:pos x="4" y="198"/>
                </a:cxn>
                <a:cxn ang="0">
                  <a:pos x="2" y="198"/>
                </a:cxn>
                <a:cxn ang="0">
                  <a:pos x="4" y="200"/>
                </a:cxn>
                <a:cxn ang="0">
                  <a:pos x="60" y="102"/>
                </a:cxn>
                <a:cxn ang="0">
                  <a:pos x="118" y="3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1"/>
                  </a:lnTo>
                  <a:lnTo>
                    <a:pt x="58" y="100"/>
                  </a:lnTo>
                  <a:lnTo>
                    <a:pt x="1" y="198"/>
                  </a:lnTo>
                  <a:lnTo>
                    <a:pt x="0" y="198"/>
                  </a:lnTo>
                  <a:lnTo>
                    <a:pt x="1" y="200"/>
                  </a:lnTo>
                  <a:lnTo>
                    <a:pt x="58" y="299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9"/>
                  </a:lnTo>
                  <a:lnTo>
                    <a:pt x="460" y="200"/>
                  </a:lnTo>
                  <a:lnTo>
                    <a:pt x="461" y="198"/>
                  </a:lnTo>
                  <a:lnTo>
                    <a:pt x="460" y="198"/>
                  </a:lnTo>
                  <a:lnTo>
                    <a:pt x="403" y="100"/>
                  </a:lnTo>
                  <a:lnTo>
                    <a:pt x="346" y="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8" y="200"/>
                  </a:lnTo>
                  <a:lnTo>
                    <a:pt x="459" y="198"/>
                  </a:lnTo>
                  <a:lnTo>
                    <a:pt x="458" y="198"/>
                  </a:lnTo>
                  <a:lnTo>
                    <a:pt x="400" y="297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7"/>
                  </a:lnTo>
                  <a:lnTo>
                    <a:pt x="4" y="198"/>
                  </a:lnTo>
                  <a:lnTo>
                    <a:pt x="2" y="198"/>
                  </a:lnTo>
                  <a:lnTo>
                    <a:pt x="4" y="200"/>
                  </a:lnTo>
                  <a:lnTo>
                    <a:pt x="60" y="102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7" name="Freeform 15"/>
            <p:cNvSpPr>
              <a:spLocks noEditPoints="1"/>
            </p:cNvSpPr>
            <p:nvPr/>
          </p:nvSpPr>
          <p:spPr bwMode="auto">
            <a:xfrm>
              <a:off x="749" y="2511"/>
              <a:ext cx="460" cy="39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100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100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3"/>
                </a:cxn>
                <a:cxn ang="0">
                  <a:pos x="344" y="1"/>
                </a:cxn>
                <a:cxn ang="0">
                  <a:pos x="343" y="3"/>
                </a:cxn>
                <a:cxn ang="0">
                  <a:pos x="400" y="102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7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2"/>
                </a:cxn>
                <a:cxn ang="0">
                  <a:pos x="117" y="3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4" y="3"/>
                </a:cxn>
              </a:cxnLst>
              <a:rect l="0" t="0" r="r" b="b"/>
              <a:pathLst>
                <a:path w="460" h="399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100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100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3"/>
                  </a:moveTo>
                  <a:lnTo>
                    <a:pt x="344" y="1"/>
                  </a:lnTo>
                  <a:lnTo>
                    <a:pt x="343" y="3"/>
                  </a:lnTo>
                  <a:lnTo>
                    <a:pt x="400" y="102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7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2"/>
                  </a:lnTo>
                  <a:lnTo>
                    <a:pt x="117" y="3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4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8" name="Freeform 16"/>
            <p:cNvSpPr>
              <a:spLocks noEditPoints="1"/>
            </p:cNvSpPr>
            <p:nvPr/>
          </p:nvSpPr>
          <p:spPr bwMode="auto">
            <a:xfrm>
              <a:off x="406" y="2709"/>
              <a:ext cx="461" cy="398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58" y="99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58" y="298"/>
                </a:cxn>
                <a:cxn ang="0">
                  <a:pos x="115" y="397"/>
                </a:cxn>
                <a:cxn ang="0">
                  <a:pos x="116" y="398"/>
                </a:cxn>
                <a:cxn ang="0">
                  <a:pos x="345" y="398"/>
                </a:cxn>
                <a:cxn ang="0">
                  <a:pos x="346" y="397"/>
                </a:cxn>
                <a:cxn ang="0">
                  <a:pos x="403" y="298"/>
                </a:cxn>
                <a:cxn ang="0">
                  <a:pos x="460" y="200"/>
                </a:cxn>
                <a:cxn ang="0">
                  <a:pos x="461" y="199"/>
                </a:cxn>
                <a:cxn ang="0">
                  <a:pos x="460" y="198"/>
                </a:cxn>
                <a:cxn ang="0">
                  <a:pos x="403" y="99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345" y="0"/>
                </a:cxn>
                <a:cxn ang="0">
                  <a:pos x="117" y="0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3" y="2"/>
                </a:cxn>
                <a:cxn ang="0">
                  <a:pos x="400" y="101"/>
                </a:cxn>
                <a:cxn ang="0">
                  <a:pos x="458" y="200"/>
                </a:cxn>
                <a:cxn ang="0">
                  <a:pos x="459" y="199"/>
                </a:cxn>
                <a:cxn ang="0">
                  <a:pos x="458" y="198"/>
                </a:cxn>
                <a:cxn ang="0">
                  <a:pos x="400" y="296"/>
                </a:cxn>
                <a:cxn ang="0">
                  <a:pos x="343" y="395"/>
                </a:cxn>
                <a:cxn ang="0">
                  <a:pos x="345" y="396"/>
                </a:cxn>
                <a:cxn ang="0">
                  <a:pos x="345" y="394"/>
                </a:cxn>
                <a:cxn ang="0">
                  <a:pos x="117" y="394"/>
                </a:cxn>
                <a:cxn ang="0">
                  <a:pos x="117" y="396"/>
                </a:cxn>
                <a:cxn ang="0">
                  <a:pos x="118" y="395"/>
                </a:cxn>
                <a:cxn ang="0">
                  <a:pos x="60" y="2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60" y="101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</a:cxnLst>
              <a:rect l="0" t="0" r="r" b="b"/>
              <a:pathLst>
                <a:path w="461" h="398">
                  <a:moveTo>
                    <a:pt x="117" y="0"/>
                  </a:moveTo>
                  <a:lnTo>
                    <a:pt x="116" y="0"/>
                  </a:lnTo>
                  <a:lnTo>
                    <a:pt x="115" y="0"/>
                  </a:lnTo>
                  <a:lnTo>
                    <a:pt x="58" y="99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58" y="298"/>
                  </a:lnTo>
                  <a:lnTo>
                    <a:pt x="115" y="397"/>
                  </a:lnTo>
                  <a:lnTo>
                    <a:pt x="116" y="398"/>
                  </a:lnTo>
                  <a:lnTo>
                    <a:pt x="345" y="398"/>
                  </a:lnTo>
                  <a:lnTo>
                    <a:pt x="346" y="397"/>
                  </a:lnTo>
                  <a:lnTo>
                    <a:pt x="403" y="298"/>
                  </a:lnTo>
                  <a:lnTo>
                    <a:pt x="460" y="200"/>
                  </a:lnTo>
                  <a:lnTo>
                    <a:pt x="461" y="199"/>
                  </a:lnTo>
                  <a:lnTo>
                    <a:pt x="460" y="198"/>
                  </a:lnTo>
                  <a:lnTo>
                    <a:pt x="403" y="99"/>
                  </a:lnTo>
                  <a:lnTo>
                    <a:pt x="346" y="0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117" y="0"/>
                  </a:lnTo>
                  <a:close/>
                  <a:moveTo>
                    <a:pt x="345" y="3"/>
                  </a:moveTo>
                  <a:lnTo>
                    <a:pt x="345" y="1"/>
                  </a:lnTo>
                  <a:lnTo>
                    <a:pt x="343" y="2"/>
                  </a:lnTo>
                  <a:lnTo>
                    <a:pt x="400" y="101"/>
                  </a:lnTo>
                  <a:lnTo>
                    <a:pt x="458" y="200"/>
                  </a:lnTo>
                  <a:lnTo>
                    <a:pt x="459" y="199"/>
                  </a:lnTo>
                  <a:lnTo>
                    <a:pt x="458" y="198"/>
                  </a:lnTo>
                  <a:lnTo>
                    <a:pt x="400" y="296"/>
                  </a:lnTo>
                  <a:lnTo>
                    <a:pt x="343" y="395"/>
                  </a:lnTo>
                  <a:lnTo>
                    <a:pt x="345" y="396"/>
                  </a:lnTo>
                  <a:lnTo>
                    <a:pt x="345" y="394"/>
                  </a:lnTo>
                  <a:lnTo>
                    <a:pt x="117" y="394"/>
                  </a:lnTo>
                  <a:lnTo>
                    <a:pt x="117" y="396"/>
                  </a:lnTo>
                  <a:lnTo>
                    <a:pt x="118" y="395"/>
                  </a:lnTo>
                  <a:lnTo>
                    <a:pt x="60" y="2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60" y="101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749" y="2906"/>
              <a:ext cx="460" cy="39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15" y="0"/>
                </a:cxn>
                <a:cxn ang="0">
                  <a:pos x="115" y="1"/>
                </a:cxn>
                <a:cxn ang="0">
                  <a:pos x="57" y="99"/>
                </a:cxn>
                <a:cxn ang="0">
                  <a:pos x="0" y="198"/>
                </a:cxn>
                <a:cxn ang="0">
                  <a:pos x="0" y="199"/>
                </a:cxn>
                <a:cxn ang="0">
                  <a:pos x="0" y="200"/>
                </a:cxn>
                <a:cxn ang="0">
                  <a:pos x="57" y="299"/>
                </a:cxn>
                <a:cxn ang="0">
                  <a:pos x="115" y="398"/>
                </a:cxn>
                <a:cxn ang="0">
                  <a:pos x="115" y="398"/>
                </a:cxn>
                <a:cxn ang="0">
                  <a:pos x="345" y="398"/>
                </a:cxn>
                <a:cxn ang="0">
                  <a:pos x="345" y="398"/>
                </a:cxn>
                <a:cxn ang="0">
                  <a:pos x="402" y="299"/>
                </a:cxn>
                <a:cxn ang="0">
                  <a:pos x="460" y="200"/>
                </a:cxn>
                <a:cxn ang="0">
                  <a:pos x="460" y="199"/>
                </a:cxn>
                <a:cxn ang="0">
                  <a:pos x="460" y="198"/>
                </a:cxn>
                <a:cxn ang="0">
                  <a:pos x="402" y="99"/>
                </a:cxn>
                <a:cxn ang="0">
                  <a:pos x="345" y="1"/>
                </a:cxn>
                <a:cxn ang="0">
                  <a:pos x="345" y="0"/>
                </a:cxn>
                <a:cxn ang="0">
                  <a:pos x="344" y="0"/>
                </a:cxn>
                <a:cxn ang="0">
                  <a:pos x="116" y="0"/>
                </a:cxn>
                <a:cxn ang="0">
                  <a:pos x="344" y="4"/>
                </a:cxn>
                <a:cxn ang="0">
                  <a:pos x="344" y="2"/>
                </a:cxn>
                <a:cxn ang="0">
                  <a:pos x="343" y="3"/>
                </a:cxn>
                <a:cxn ang="0">
                  <a:pos x="400" y="101"/>
                </a:cxn>
                <a:cxn ang="0">
                  <a:pos x="457" y="200"/>
                </a:cxn>
                <a:cxn ang="0">
                  <a:pos x="458" y="199"/>
                </a:cxn>
                <a:cxn ang="0">
                  <a:pos x="457" y="198"/>
                </a:cxn>
                <a:cxn ang="0">
                  <a:pos x="400" y="297"/>
                </a:cxn>
                <a:cxn ang="0">
                  <a:pos x="343" y="396"/>
                </a:cxn>
                <a:cxn ang="0">
                  <a:pos x="344" y="396"/>
                </a:cxn>
                <a:cxn ang="0">
                  <a:pos x="344" y="395"/>
                </a:cxn>
                <a:cxn ang="0">
                  <a:pos x="116" y="395"/>
                </a:cxn>
                <a:cxn ang="0">
                  <a:pos x="116" y="396"/>
                </a:cxn>
                <a:cxn ang="0">
                  <a:pos x="117" y="396"/>
                </a:cxn>
                <a:cxn ang="0">
                  <a:pos x="60" y="297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60" y="101"/>
                </a:cxn>
                <a:cxn ang="0">
                  <a:pos x="117" y="3"/>
                </a:cxn>
                <a:cxn ang="0">
                  <a:pos x="116" y="2"/>
                </a:cxn>
                <a:cxn ang="0">
                  <a:pos x="116" y="4"/>
                </a:cxn>
                <a:cxn ang="0">
                  <a:pos x="344" y="4"/>
                </a:cxn>
              </a:cxnLst>
              <a:rect l="0" t="0" r="r" b="b"/>
              <a:pathLst>
                <a:path w="460" h="398">
                  <a:moveTo>
                    <a:pt x="116" y="0"/>
                  </a:moveTo>
                  <a:lnTo>
                    <a:pt x="115" y="0"/>
                  </a:lnTo>
                  <a:lnTo>
                    <a:pt x="115" y="1"/>
                  </a:lnTo>
                  <a:lnTo>
                    <a:pt x="57" y="99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57" y="299"/>
                  </a:lnTo>
                  <a:lnTo>
                    <a:pt x="115" y="398"/>
                  </a:lnTo>
                  <a:lnTo>
                    <a:pt x="115" y="398"/>
                  </a:lnTo>
                  <a:lnTo>
                    <a:pt x="345" y="398"/>
                  </a:lnTo>
                  <a:lnTo>
                    <a:pt x="345" y="398"/>
                  </a:lnTo>
                  <a:lnTo>
                    <a:pt x="402" y="299"/>
                  </a:lnTo>
                  <a:lnTo>
                    <a:pt x="460" y="200"/>
                  </a:lnTo>
                  <a:lnTo>
                    <a:pt x="460" y="199"/>
                  </a:lnTo>
                  <a:lnTo>
                    <a:pt x="460" y="198"/>
                  </a:lnTo>
                  <a:lnTo>
                    <a:pt x="402" y="99"/>
                  </a:lnTo>
                  <a:lnTo>
                    <a:pt x="345" y="1"/>
                  </a:lnTo>
                  <a:lnTo>
                    <a:pt x="345" y="0"/>
                  </a:lnTo>
                  <a:lnTo>
                    <a:pt x="344" y="0"/>
                  </a:lnTo>
                  <a:lnTo>
                    <a:pt x="116" y="0"/>
                  </a:lnTo>
                  <a:close/>
                  <a:moveTo>
                    <a:pt x="344" y="4"/>
                  </a:moveTo>
                  <a:lnTo>
                    <a:pt x="344" y="2"/>
                  </a:lnTo>
                  <a:lnTo>
                    <a:pt x="343" y="3"/>
                  </a:lnTo>
                  <a:lnTo>
                    <a:pt x="400" y="101"/>
                  </a:lnTo>
                  <a:lnTo>
                    <a:pt x="457" y="200"/>
                  </a:lnTo>
                  <a:lnTo>
                    <a:pt x="458" y="199"/>
                  </a:lnTo>
                  <a:lnTo>
                    <a:pt x="457" y="198"/>
                  </a:lnTo>
                  <a:lnTo>
                    <a:pt x="400" y="297"/>
                  </a:lnTo>
                  <a:lnTo>
                    <a:pt x="343" y="396"/>
                  </a:lnTo>
                  <a:lnTo>
                    <a:pt x="344" y="396"/>
                  </a:lnTo>
                  <a:lnTo>
                    <a:pt x="344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60" y="297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60" y="101"/>
                  </a:lnTo>
                  <a:lnTo>
                    <a:pt x="117" y="3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344" y="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2118" y="3300"/>
              <a:ext cx="462" cy="400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60" y="199"/>
                </a:cxn>
                <a:cxn ang="0">
                  <a:pos x="459" y="199"/>
                </a:cxn>
                <a:cxn ang="0">
                  <a:pos x="401" y="298"/>
                </a:cxn>
                <a:cxn ang="0">
                  <a:pos x="344" y="397"/>
                </a:cxn>
                <a:cxn ang="0">
                  <a:pos x="345" y="398"/>
                </a:cxn>
                <a:cxn ang="0">
                  <a:pos x="345" y="396"/>
                </a:cxn>
                <a:cxn ang="0">
                  <a:pos x="117" y="396"/>
                </a:cxn>
                <a:cxn ang="0">
                  <a:pos x="117" y="398"/>
                </a:cxn>
                <a:cxn ang="0">
                  <a:pos x="118" y="397"/>
                </a:cxn>
                <a:cxn ang="0">
                  <a:pos x="61" y="298"/>
                </a:cxn>
                <a:cxn ang="0">
                  <a:pos x="4" y="199"/>
                </a:cxn>
                <a:cxn ang="0">
                  <a:pos x="2" y="199"/>
                </a:cxn>
                <a:cxn ang="0">
                  <a:pos x="4" y="201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7" y="4"/>
                </a:cxn>
                <a:cxn ang="0">
                  <a:pos x="345" y="4"/>
                </a:cxn>
                <a:cxn ang="0">
                  <a:pos x="345" y="2"/>
                </a:cxn>
                <a:cxn ang="0">
                  <a:pos x="344" y="3"/>
                </a:cxn>
                <a:cxn ang="0">
                  <a:pos x="459" y="201"/>
                </a:cxn>
                <a:cxn ang="0">
                  <a:pos x="347" y="1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1"/>
                </a:cxn>
                <a:cxn ang="0">
                  <a:pos x="1" y="199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58" y="300"/>
                </a:cxn>
                <a:cxn ang="0">
                  <a:pos x="116" y="399"/>
                </a:cxn>
                <a:cxn ang="0">
                  <a:pos x="116" y="400"/>
                </a:cxn>
                <a:cxn ang="0">
                  <a:pos x="346" y="400"/>
                </a:cxn>
                <a:cxn ang="0">
                  <a:pos x="347" y="399"/>
                </a:cxn>
                <a:cxn ang="0">
                  <a:pos x="404" y="300"/>
                </a:cxn>
                <a:cxn ang="0">
                  <a:pos x="461" y="201"/>
                </a:cxn>
                <a:cxn ang="0">
                  <a:pos x="462" y="199"/>
                </a:cxn>
                <a:cxn ang="0">
                  <a:pos x="461" y="199"/>
                </a:cxn>
                <a:cxn ang="0">
                  <a:pos x="347" y="1"/>
                </a:cxn>
              </a:cxnLst>
              <a:rect l="0" t="0" r="r" b="b"/>
              <a:pathLst>
                <a:path w="462" h="400">
                  <a:moveTo>
                    <a:pt x="459" y="201"/>
                  </a:moveTo>
                  <a:lnTo>
                    <a:pt x="460" y="199"/>
                  </a:lnTo>
                  <a:lnTo>
                    <a:pt x="459" y="199"/>
                  </a:lnTo>
                  <a:lnTo>
                    <a:pt x="401" y="298"/>
                  </a:lnTo>
                  <a:lnTo>
                    <a:pt x="344" y="397"/>
                  </a:lnTo>
                  <a:lnTo>
                    <a:pt x="345" y="398"/>
                  </a:lnTo>
                  <a:lnTo>
                    <a:pt x="345" y="396"/>
                  </a:lnTo>
                  <a:lnTo>
                    <a:pt x="117" y="396"/>
                  </a:lnTo>
                  <a:lnTo>
                    <a:pt x="117" y="398"/>
                  </a:lnTo>
                  <a:lnTo>
                    <a:pt x="118" y="397"/>
                  </a:lnTo>
                  <a:lnTo>
                    <a:pt x="61" y="298"/>
                  </a:lnTo>
                  <a:lnTo>
                    <a:pt x="4" y="199"/>
                  </a:lnTo>
                  <a:lnTo>
                    <a:pt x="2" y="199"/>
                  </a:lnTo>
                  <a:lnTo>
                    <a:pt x="4" y="201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345" y="4"/>
                  </a:lnTo>
                  <a:lnTo>
                    <a:pt x="345" y="2"/>
                  </a:lnTo>
                  <a:lnTo>
                    <a:pt x="344" y="3"/>
                  </a:lnTo>
                  <a:lnTo>
                    <a:pt x="459" y="201"/>
                  </a:lnTo>
                  <a:close/>
                  <a:moveTo>
                    <a:pt x="347" y="1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" y="199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58" y="300"/>
                  </a:lnTo>
                  <a:lnTo>
                    <a:pt x="116" y="399"/>
                  </a:lnTo>
                  <a:lnTo>
                    <a:pt x="116" y="400"/>
                  </a:lnTo>
                  <a:lnTo>
                    <a:pt x="346" y="400"/>
                  </a:lnTo>
                  <a:lnTo>
                    <a:pt x="347" y="399"/>
                  </a:lnTo>
                  <a:lnTo>
                    <a:pt x="404" y="300"/>
                  </a:lnTo>
                  <a:lnTo>
                    <a:pt x="461" y="201"/>
                  </a:lnTo>
                  <a:lnTo>
                    <a:pt x="462" y="199"/>
                  </a:lnTo>
                  <a:lnTo>
                    <a:pt x="461" y="199"/>
                  </a:lnTo>
                  <a:lnTo>
                    <a:pt x="347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1" name="Freeform 19"/>
            <p:cNvSpPr>
              <a:spLocks noEditPoints="1"/>
            </p:cNvSpPr>
            <p:nvPr/>
          </p:nvSpPr>
          <p:spPr bwMode="auto">
            <a:xfrm>
              <a:off x="1775" y="3103"/>
              <a:ext cx="462" cy="398"/>
            </a:xfrm>
            <a:custGeom>
              <a:avLst/>
              <a:gdLst/>
              <a:ahLst/>
              <a:cxnLst>
                <a:cxn ang="0">
                  <a:pos x="459" y="200"/>
                </a:cxn>
                <a:cxn ang="0">
                  <a:pos x="460" y="199"/>
                </a:cxn>
                <a:cxn ang="0">
                  <a:pos x="459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4" y="198"/>
                </a:cxn>
                <a:cxn ang="0">
                  <a:pos x="2" y="199"/>
                </a:cxn>
                <a:cxn ang="0">
                  <a:pos x="4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9" y="200"/>
                </a:cxn>
                <a:cxn ang="0">
                  <a:pos x="347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6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6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7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7" y="0"/>
                </a:cxn>
              </a:cxnLst>
              <a:rect l="0" t="0" r="r" b="b"/>
              <a:pathLst>
                <a:path w="462" h="398">
                  <a:moveTo>
                    <a:pt x="459" y="200"/>
                  </a:moveTo>
                  <a:lnTo>
                    <a:pt x="460" y="199"/>
                  </a:lnTo>
                  <a:lnTo>
                    <a:pt x="459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4" y="198"/>
                  </a:lnTo>
                  <a:lnTo>
                    <a:pt x="2" y="199"/>
                  </a:lnTo>
                  <a:lnTo>
                    <a:pt x="4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9" y="200"/>
                  </a:lnTo>
                  <a:close/>
                  <a:moveTo>
                    <a:pt x="347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6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7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2" name="Freeform 20"/>
            <p:cNvSpPr>
              <a:spLocks noEditPoints="1"/>
            </p:cNvSpPr>
            <p:nvPr/>
          </p:nvSpPr>
          <p:spPr bwMode="auto">
            <a:xfrm>
              <a:off x="1433" y="2116"/>
              <a:ext cx="462" cy="398"/>
            </a:xfrm>
            <a:custGeom>
              <a:avLst/>
              <a:gdLst/>
              <a:ahLst/>
              <a:cxnLst>
                <a:cxn ang="0">
                  <a:pos x="458" y="200"/>
                </a:cxn>
                <a:cxn ang="0">
                  <a:pos x="460" y="199"/>
                </a:cxn>
                <a:cxn ang="0">
                  <a:pos x="458" y="198"/>
                </a:cxn>
                <a:cxn ang="0">
                  <a:pos x="344" y="396"/>
                </a:cxn>
                <a:cxn ang="0">
                  <a:pos x="345" y="396"/>
                </a:cxn>
                <a:cxn ang="0">
                  <a:pos x="345" y="395"/>
                </a:cxn>
                <a:cxn ang="0">
                  <a:pos x="117" y="395"/>
                </a:cxn>
                <a:cxn ang="0">
                  <a:pos x="117" y="396"/>
                </a:cxn>
                <a:cxn ang="0">
                  <a:pos x="118" y="396"/>
                </a:cxn>
                <a:cxn ang="0">
                  <a:pos x="3" y="198"/>
                </a:cxn>
                <a:cxn ang="0">
                  <a:pos x="2" y="199"/>
                </a:cxn>
                <a:cxn ang="0">
                  <a:pos x="3" y="200"/>
                </a:cxn>
                <a:cxn ang="0">
                  <a:pos x="118" y="2"/>
                </a:cxn>
                <a:cxn ang="0">
                  <a:pos x="117" y="1"/>
                </a:cxn>
                <a:cxn ang="0">
                  <a:pos x="117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58" y="200"/>
                </a:cxn>
                <a:cxn ang="0">
                  <a:pos x="346" y="0"/>
                </a:cxn>
                <a:cxn ang="0">
                  <a:pos x="346" y="0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" y="198"/>
                </a:cxn>
                <a:cxn ang="0">
                  <a:pos x="0" y="199"/>
                </a:cxn>
                <a:cxn ang="0">
                  <a:pos x="1" y="200"/>
                </a:cxn>
                <a:cxn ang="0">
                  <a:pos x="115" y="398"/>
                </a:cxn>
                <a:cxn ang="0">
                  <a:pos x="116" y="398"/>
                </a:cxn>
                <a:cxn ang="0">
                  <a:pos x="346" y="398"/>
                </a:cxn>
                <a:cxn ang="0">
                  <a:pos x="346" y="398"/>
                </a:cxn>
                <a:cxn ang="0">
                  <a:pos x="461" y="200"/>
                </a:cxn>
                <a:cxn ang="0">
                  <a:pos x="462" y="199"/>
                </a:cxn>
                <a:cxn ang="0">
                  <a:pos x="461" y="198"/>
                </a:cxn>
                <a:cxn ang="0">
                  <a:pos x="346" y="0"/>
                </a:cxn>
              </a:cxnLst>
              <a:rect l="0" t="0" r="r" b="b"/>
              <a:pathLst>
                <a:path w="462" h="398">
                  <a:moveTo>
                    <a:pt x="458" y="200"/>
                  </a:moveTo>
                  <a:lnTo>
                    <a:pt x="460" y="199"/>
                  </a:lnTo>
                  <a:lnTo>
                    <a:pt x="458" y="198"/>
                  </a:lnTo>
                  <a:lnTo>
                    <a:pt x="344" y="396"/>
                  </a:lnTo>
                  <a:lnTo>
                    <a:pt x="345" y="396"/>
                  </a:lnTo>
                  <a:lnTo>
                    <a:pt x="345" y="395"/>
                  </a:lnTo>
                  <a:lnTo>
                    <a:pt x="117" y="395"/>
                  </a:lnTo>
                  <a:lnTo>
                    <a:pt x="117" y="396"/>
                  </a:lnTo>
                  <a:lnTo>
                    <a:pt x="118" y="396"/>
                  </a:lnTo>
                  <a:lnTo>
                    <a:pt x="3" y="198"/>
                  </a:lnTo>
                  <a:lnTo>
                    <a:pt x="2" y="199"/>
                  </a:lnTo>
                  <a:lnTo>
                    <a:pt x="3" y="200"/>
                  </a:lnTo>
                  <a:lnTo>
                    <a:pt x="118" y="2"/>
                  </a:lnTo>
                  <a:lnTo>
                    <a:pt x="117" y="1"/>
                  </a:lnTo>
                  <a:lnTo>
                    <a:pt x="117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58" y="200"/>
                  </a:lnTo>
                  <a:close/>
                  <a:moveTo>
                    <a:pt x="346" y="0"/>
                  </a:moveTo>
                  <a:lnTo>
                    <a:pt x="34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" y="198"/>
                  </a:lnTo>
                  <a:lnTo>
                    <a:pt x="0" y="199"/>
                  </a:lnTo>
                  <a:lnTo>
                    <a:pt x="1" y="200"/>
                  </a:lnTo>
                  <a:lnTo>
                    <a:pt x="115" y="398"/>
                  </a:lnTo>
                  <a:lnTo>
                    <a:pt x="116" y="398"/>
                  </a:lnTo>
                  <a:lnTo>
                    <a:pt x="346" y="398"/>
                  </a:lnTo>
                  <a:lnTo>
                    <a:pt x="346" y="398"/>
                  </a:lnTo>
                  <a:lnTo>
                    <a:pt x="461" y="200"/>
                  </a:lnTo>
                  <a:lnTo>
                    <a:pt x="462" y="199"/>
                  </a:lnTo>
                  <a:lnTo>
                    <a:pt x="461" y="198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447" y="2743"/>
              <a:ext cx="376" cy="325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29" y="82"/>
                </a:cxn>
                <a:cxn ang="0">
                  <a:pos x="376" y="163"/>
                </a:cxn>
                <a:cxn ang="0">
                  <a:pos x="282" y="325"/>
                </a:cxn>
                <a:cxn ang="0">
                  <a:pos x="94" y="325"/>
                </a:cxn>
                <a:cxn ang="0">
                  <a:pos x="0" y="163"/>
                </a:cxn>
                <a:cxn ang="0">
                  <a:pos x="47" y="82"/>
                </a:cxn>
                <a:cxn ang="0">
                  <a:pos x="94" y="0"/>
                </a:cxn>
                <a:cxn ang="0">
                  <a:pos x="282" y="0"/>
                </a:cxn>
              </a:cxnLst>
              <a:rect l="0" t="0" r="r" b="b"/>
              <a:pathLst>
                <a:path w="376" h="325">
                  <a:moveTo>
                    <a:pt x="282" y="0"/>
                  </a:moveTo>
                  <a:lnTo>
                    <a:pt x="329" y="82"/>
                  </a:lnTo>
                  <a:lnTo>
                    <a:pt x="376" y="163"/>
                  </a:lnTo>
                  <a:lnTo>
                    <a:pt x="282" y="325"/>
                  </a:lnTo>
                  <a:lnTo>
                    <a:pt x="94" y="325"/>
                  </a:lnTo>
                  <a:lnTo>
                    <a:pt x="0" y="163"/>
                  </a:lnTo>
                  <a:lnTo>
                    <a:pt x="47" y="82"/>
                  </a:lnTo>
                  <a:lnTo>
                    <a:pt x="94" y="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445" y="2742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7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7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445" y="3534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5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7" y="325"/>
                </a:cxn>
                <a:cxn ang="0">
                  <a:pos x="97" y="326"/>
                </a:cxn>
                <a:cxn ang="0">
                  <a:pos x="98" y="325"/>
                </a:cxn>
                <a:cxn ang="0">
                  <a:pos x="50" y="244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0" y="8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7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2"/>
                </a:cxn>
                <a:cxn ang="0">
                  <a:pos x="330" y="84"/>
                </a:cxn>
                <a:cxn ang="0">
                  <a:pos x="285" y="0"/>
                </a:cxn>
                <a:cxn ang="0">
                  <a:pos x="285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48" y="246"/>
                </a:cxn>
                <a:cxn ang="0">
                  <a:pos x="95" y="327"/>
                </a:cxn>
                <a:cxn ang="0">
                  <a:pos x="96" y="328"/>
                </a:cxn>
                <a:cxn ang="0">
                  <a:pos x="285" y="328"/>
                </a:cxn>
                <a:cxn ang="0">
                  <a:pos x="285" y="327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0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5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7" y="325"/>
                  </a:lnTo>
                  <a:lnTo>
                    <a:pt x="97" y="326"/>
                  </a:lnTo>
                  <a:lnTo>
                    <a:pt x="98" y="325"/>
                  </a:lnTo>
                  <a:lnTo>
                    <a:pt x="50" y="244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0" y="8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7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2"/>
                  </a:lnTo>
                  <a:lnTo>
                    <a:pt x="330" y="84"/>
                  </a:lnTo>
                  <a:close/>
                  <a:moveTo>
                    <a:pt x="285" y="0"/>
                  </a:moveTo>
                  <a:lnTo>
                    <a:pt x="285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48" y="246"/>
                  </a:lnTo>
                  <a:lnTo>
                    <a:pt x="95" y="327"/>
                  </a:lnTo>
                  <a:lnTo>
                    <a:pt x="96" y="328"/>
                  </a:lnTo>
                  <a:lnTo>
                    <a:pt x="285" y="328"/>
                  </a:lnTo>
                  <a:lnTo>
                    <a:pt x="285" y="327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6" name="Freeform 24"/>
            <p:cNvSpPr>
              <a:spLocks noEditPoints="1"/>
            </p:cNvSpPr>
            <p:nvPr/>
          </p:nvSpPr>
          <p:spPr bwMode="auto">
            <a:xfrm>
              <a:off x="1477" y="3333"/>
              <a:ext cx="379" cy="328"/>
            </a:xfrm>
            <a:custGeom>
              <a:avLst/>
              <a:gdLst/>
              <a:ahLst/>
              <a:cxnLst>
                <a:cxn ang="0">
                  <a:pos x="329" y="85"/>
                </a:cxn>
                <a:cxn ang="0">
                  <a:pos x="375" y="166"/>
                </a:cxn>
                <a:cxn ang="0">
                  <a:pos x="377" y="164"/>
                </a:cxn>
                <a:cxn ang="0">
                  <a:pos x="375" y="164"/>
                </a:cxn>
                <a:cxn ang="0">
                  <a:pos x="282" y="326"/>
                </a:cxn>
                <a:cxn ang="0">
                  <a:pos x="283" y="327"/>
                </a:cxn>
                <a:cxn ang="0">
                  <a:pos x="283" y="325"/>
                </a:cxn>
                <a:cxn ang="0">
                  <a:pos x="96" y="325"/>
                </a:cxn>
                <a:cxn ang="0">
                  <a:pos x="96" y="327"/>
                </a:cxn>
                <a:cxn ang="0">
                  <a:pos x="97" y="326"/>
                </a:cxn>
                <a:cxn ang="0">
                  <a:pos x="3" y="164"/>
                </a:cxn>
                <a:cxn ang="0">
                  <a:pos x="2" y="164"/>
                </a:cxn>
                <a:cxn ang="0">
                  <a:pos x="3" y="166"/>
                </a:cxn>
                <a:cxn ang="0">
                  <a:pos x="50" y="85"/>
                </a:cxn>
                <a:cxn ang="0">
                  <a:pos x="97" y="3"/>
                </a:cxn>
                <a:cxn ang="0">
                  <a:pos x="96" y="2"/>
                </a:cxn>
                <a:cxn ang="0">
                  <a:pos x="96" y="4"/>
                </a:cxn>
                <a:cxn ang="0">
                  <a:pos x="283" y="4"/>
                </a:cxn>
                <a:cxn ang="0">
                  <a:pos x="283" y="2"/>
                </a:cxn>
                <a:cxn ang="0">
                  <a:pos x="282" y="3"/>
                </a:cxn>
                <a:cxn ang="0">
                  <a:pos x="329" y="85"/>
                </a:cxn>
                <a:cxn ang="0">
                  <a:pos x="284" y="1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1"/>
                </a:cxn>
                <a:cxn ang="0">
                  <a:pos x="48" y="83"/>
                </a:cxn>
                <a:cxn ang="0">
                  <a:pos x="1" y="164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94" y="328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8"/>
                </a:cxn>
                <a:cxn ang="0">
                  <a:pos x="378" y="166"/>
                </a:cxn>
                <a:cxn ang="0">
                  <a:pos x="379" y="164"/>
                </a:cxn>
                <a:cxn ang="0">
                  <a:pos x="378" y="164"/>
                </a:cxn>
                <a:cxn ang="0">
                  <a:pos x="331" y="83"/>
                </a:cxn>
                <a:cxn ang="0">
                  <a:pos x="284" y="1"/>
                </a:cxn>
              </a:cxnLst>
              <a:rect l="0" t="0" r="r" b="b"/>
              <a:pathLst>
                <a:path w="379" h="328">
                  <a:moveTo>
                    <a:pt x="329" y="85"/>
                  </a:moveTo>
                  <a:lnTo>
                    <a:pt x="375" y="166"/>
                  </a:lnTo>
                  <a:lnTo>
                    <a:pt x="377" y="164"/>
                  </a:lnTo>
                  <a:lnTo>
                    <a:pt x="375" y="164"/>
                  </a:lnTo>
                  <a:lnTo>
                    <a:pt x="282" y="326"/>
                  </a:lnTo>
                  <a:lnTo>
                    <a:pt x="283" y="327"/>
                  </a:lnTo>
                  <a:lnTo>
                    <a:pt x="283" y="325"/>
                  </a:lnTo>
                  <a:lnTo>
                    <a:pt x="96" y="325"/>
                  </a:lnTo>
                  <a:lnTo>
                    <a:pt x="96" y="327"/>
                  </a:lnTo>
                  <a:lnTo>
                    <a:pt x="97" y="326"/>
                  </a:lnTo>
                  <a:lnTo>
                    <a:pt x="3" y="164"/>
                  </a:lnTo>
                  <a:lnTo>
                    <a:pt x="2" y="164"/>
                  </a:lnTo>
                  <a:lnTo>
                    <a:pt x="3" y="166"/>
                  </a:lnTo>
                  <a:lnTo>
                    <a:pt x="50" y="85"/>
                  </a:lnTo>
                  <a:lnTo>
                    <a:pt x="97" y="3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283" y="4"/>
                  </a:lnTo>
                  <a:lnTo>
                    <a:pt x="283" y="2"/>
                  </a:lnTo>
                  <a:lnTo>
                    <a:pt x="282" y="3"/>
                  </a:lnTo>
                  <a:lnTo>
                    <a:pt x="329" y="85"/>
                  </a:lnTo>
                  <a:close/>
                  <a:moveTo>
                    <a:pt x="284" y="1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48" y="83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94" y="328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8"/>
                  </a:lnTo>
                  <a:lnTo>
                    <a:pt x="378" y="166"/>
                  </a:lnTo>
                  <a:lnTo>
                    <a:pt x="379" y="164"/>
                  </a:lnTo>
                  <a:lnTo>
                    <a:pt x="378" y="164"/>
                  </a:lnTo>
                  <a:lnTo>
                    <a:pt x="331" y="83"/>
                  </a:lnTo>
                  <a:lnTo>
                    <a:pt x="284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1133" y="2741"/>
              <a:ext cx="380" cy="328"/>
            </a:xfrm>
            <a:custGeom>
              <a:avLst/>
              <a:gdLst/>
              <a:ahLst/>
              <a:cxnLst>
                <a:cxn ang="0">
                  <a:pos x="330" y="84"/>
                </a:cxn>
                <a:cxn ang="0">
                  <a:pos x="376" y="165"/>
                </a:cxn>
                <a:cxn ang="0">
                  <a:pos x="378" y="164"/>
                </a:cxn>
                <a:cxn ang="0">
                  <a:pos x="376" y="163"/>
                </a:cxn>
                <a:cxn ang="0">
                  <a:pos x="283" y="326"/>
                </a:cxn>
                <a:cxn ang="0">
                  <a:pos x="284" y="326"/>
                </a:cxn>
                <a:cxn ang="0">
                  <a:pos x="284" y="325"/>
                </a:cxn>
                <a:cxn ang="0">
                  <a:pos x="96" y="325"/>
                </a:cxn>
                <a:cxn ang="0">
                  <a:pos x="96" y="326"/>
                </a:cxn>
                <a:cxn ang="0">
                  <a:pos x="97" y="326"/>
                </a:cxn>
                <a:cxn ang="0">
                  <a:pos x="4" y="163"/>
                </a:cxn>
                <a:cxn ang="0">
                  <a:pos x="2" y="164"/>
                </a:cxn>
                <a:cxn ang="0">
                  <a:pos x="4" y="165"/>
                </a:cxn>
                <a:cxn ang="0">
                  <a:pos x="51" y="84"/>
                </a:cxn>
                <a:cxn ang="0">
                  <a:pos x="97" y="3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4" y="3"/>
                </a:cxn>
                <a:cxn ang="0">
                  <a:pos x="284" y="1"/>
                </a:cxn>
                <a:cxn ang="0">
                  <a:pos x="283" y="3"/>
                </a:cxn>
                <a:cxn ang="0">
                  <a:pos x="330" y="84"/>
                </a:cxn>
                <a:cxn ang="0">
                  <a:pos x="285" y="1"/>
                </a:cxn>
                <a:cxn ang="0">
                  <a:pos x="285" y="0"/>
                </a:cxn>
                <a:cxn ang="0">
                  <a:pos x="95" y="0"/>
                </a:cxn>
                <a:cxn ang="0">
                  <a:pos x="95" y="1"/>
                </a:cxn>
                <a:cxn ang="0">
                  <a:pos x="48" y="82"/>
                </a:cxn>
                <a:cxn ang="0">
                  <a:pos x="1" y="163"/>
                </a:cxn>
                <a:cxn ang="0">
                  <a:pos x="0" y="164"/>
                </a:cxn>
                <a:cxn ang="0">
                  <a:pos x="1" y="165"/>
                </a:cxn>
                <a:cxn ang="0">
                  <a:pos x="95" y="328"/>
                </a:cxn>
                <a:cxn ang="0">
                  <a:pos x="95" y="328"/>
                </a:cxn>
                <a:cxn ang="0">
                  <a:pos x="285" y="328"/>
                </a:cxn>
                <a:cxn ang="0">
                  <a:pos x="285" y="328"/>
                </a:cxn>
                <a:cxn ang="0">
                  <a:pos x="379" y="165"/>
                </a:cxn>
                <a:cxn ang="0">
                  <a:pos x="380" y="164"/>
                </a:cxn>
                <a:cxn ang="0">
                  <a:pos x="379" y="163"/>
                </a:cxn>
                <a:cxn ang="0">
                  <a:pos x="332" y="82"/>
                </a:cxn>
                <a:cxn ang="0">
                  <a:pos x="285" y="1"/>
                </a:cxn>
              </a:cxnLst>
              <a:rect l="0" t="0" r="r" b="b"/>
              <a:pathLst>
                <a:path w="380" h="328">
                  <a:moveTo>
                    <a:pt x="330" y="84"/>
                  </a:moveTo>
                  <a:lnTo>
                    <a:pt x="376" y="165"/>
                  </a:lnTo>
                  <a:lnTo>
                    <a:pt x="378" y="164"/>
                  </a:lnTo>
                  <a:lnTo>
                    <a:pt x="376" y="163"/>
                  </a:lnTo>
                  <a:lnTo>
                    <a:pt x="283" y="326"/>
                  </a:lnTo>
                  <a:lnTo>
                    <a:pt x="284" y="326"/>
                  </a:lnTo>
                  <a:lnTo>
                    <a:pt x="284" y="325"/>
                  </a:lnTo>
                  <a:lnTo>
                    <a:pt x="96" y="325"/>
                  </a:lnTo>
                  <a:lnTo>
                    <a:pt x="96" y="326"/>
                  </a:lnTo>
                  <a:lnTo>
                    <a:pt x="97" y="326"/>
                  </a:lnTo>
                  <a:lnTo>
                    <a:pt x="4" y="163"/>
                  </a:lnTo>
                  <a:lnTo>
                    <a:pt x="2" y="164"/>
                  </a:lnTo>
                  <a:lnTo>
                    <a:pt x="4" y="165"/>
                  </a:lnTo>
                  <a:lnTo>
                    <a:pt x="51" y="84"/>
                  </a:lnTo>
                  <a:lnTo>
                    <a:pt x="97" y="3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4" y="3"/>
                  </a:lnTo>
                  <a:lnTo>
                    <a:pt x="284" y="1"/>
                  </a:lnTo>
                  <a:lnTo>
                    <a:pt x="283" y="3"/>
                  </a:lnTo>
                  <a:lnTo>
                    <a:pt x="330" y="84"/>
                  </a:lnTo>
                  <a:close/>
                  <a:moveTo>
                    <a:pt x="285" y="1"/>
                  </a:moveTo>
                  <a:lnTo>
                    <a:pt x="285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48" y="82"/>
                  </a:lnTo>
                  <a:lnTo>
                    <a:pt x="1" y="163"/>
                  </a:lnTo>
                  <a:lnTo>
                    <a:pt x="0" y="164"/>
                  </a:lnTo>
                  <a:lnTo>
                    <a:pt x="1" y="165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379" y="165"/>
                  </a:lnTo>
                  <a:lnTo>
                    <a:pt x="380" y="164"/>
                  </a:lnTo>
                  <a:lnTo>
                    <a:pt x="379" y="163"/>
                  </a:lnTo>
                  <a:lnTo>
                    <a:pt x="332" y="82"/>
                  </a:lnTo>
                  <a:lnTo>
                    <a:pt x="285" y="1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473" y="2943"/>
              <a:ext cx="379" cy="32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375" y="165"/>
                </a:cxn>
                <a:cxn ang="0">
                  <a:pos x="377" y="164"/>
                </a:cxn>
                <a:cxn ang="0">
                  <a:pos x="375" y="16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4"/>
                </a:cxn>
                <a:cxn ang="0">
                  <a:pos x="3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0" y="8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4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48" y="82"/>
                </a:cxn>
                <a:cxn ang="0">
                  <a:pos x="0" y="163"/>
                </a:cxn>
                <a:cxn ang="0">
                  <a:pos x="0" y="164"/>
                </a:cxn>
                <a:cxn ang="0">
                  <a:pos x="0" y="165"/>
                </a:cxn>
                <a:cxn ang="0">
                  <a:pos x="48" y="246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78" y="165"/>
                </a:cxn>
                <a:cxn ang="0">
                  <a:pos x="379" y="164"/>
                </a:cxn>
                <a:cxn ang="0">
                  <a:pos x="378" y="163"/>
                </a:cxn>
                <a:cxn ang="0">
                  <a:pos x="331" y="82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4"/>
                  </a:moveTo>
                  <a:lnTo>
                    <a:pt x="375" y="165"/>
                  </a:lnTo>
                  <a:lnTo>
                    <a:pt x="377" y="164"/>
                  </a:lnTo>
                  <a:lnTo>
                    <a:pt x="375" y="16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4"/>
                  </a:lnTo>
                  <a:lnTo>
                    <a:pt x="3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0" y="8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4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48" y="82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48" y="246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78" y="165"/>
                  </a:lnTo>
                  <a:lnTo>
                    <a:pt x="379" y="164"/>
                  </a:lnTo>
                  <a:lnTo>
                    <a:pt x="378" y="163"/>
                  </a:lnTo>
                  <a:lnTo>
                    <a:pt x="331" y="82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1818" y="2348"/>
              <a:ext cx="379" cy="328"/>
            </a:xfrm>
            <a:custGeom>
              <a:avLst/>
              <a:gdLst/>
              <a:ahLst/>
              <a:cxnLst>
                <a:cxn ang="0">
                  <a:pos x="329" y="83"/>
                </a:cxn>
                <a:cxn ang="0">
                  <a:pos x="376" y="164"/>
                </a:cxn>
                <a:cxn ang="0">
                  <a:pos x="378" y="163"/>
                </a:cxn>
                <a:cxn ang="0">
                  <a:pos x="376" y="162"/>
                </a:cxn>
                <a:cxn ang="0">
                  <a:pos x="329" y="243"/>
                </a:cxn>
                <a:cxn ang="0">
                  <a:pos x="282" y="325"/>
                </a:cxn>
                <a:cxn ang="0">
                  <a:pos x="283" y="326"/>
                </a:cxn>
                <a:cxn ang="0">
                  <a:pos x="283" y="324"/>
                </a:cxn>
                <a:cxn ang="0">
                  <a:pos x="96" y="324"/>
                </a:cxn>
                <a:cxn ang="0">
                  <a:pos x="96" y="326"/>
                </a:cxn>
                <a:cxn ang="0">
                  <a:pos x="97" y="325"/>
                </a:cxn>
                <a:cxn ang="0">
                  <a:pos x="50" y="243"/>
                </a:cxn>
                <a:cxn ang="0">
                  <a:pos x="3" y="162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97" y="2"/>
                </a:cxn>
                <a:cxn ang="0">
                  <a:pos x="96" y="1"/>
                </a:cxn>
                <a:cxn ang="0">
                  <a:pos x="96" y="3"/>
                </a:cxn>
                <a:cxn ang="0">
                  <a:pos x="283" y="3"/>
                </a:cxn>
                <a:cxn ang="0">
                  <a:pos x="283" y="1"/>
                </a:cxn>
                <a:cxn ang="0">
                  <a:pos x="282" y="2"/>
                </a:cxn>
                <a:cxn ang="0">
                  <a:pos x="329" y="83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1" y="162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48" y="245"/>
                </a:cxn>
                <a:cxn ang="0">
                  <a:pos x="94" y="327"/>
                </a:cxn>
                <a:cxn ang="0">
                  <a:pos x="95" y="328"/>
                </a:cxn>
                <a:cxn ang="0">
                  <a:pos x="284" y="328"/>
                </a:cxn>
                <a:cxn ang="0">
                  <a:pos x="284" y="327"/>
                </a:cxn>
                <a:cxn ang="0">
                  <a:pos x="332" y="245"/>
                </a:cxn>
                <a:cxn ang="0">
                  <a:pos x="379" y="164"/>
                </a:cxn>
                <a:cxn ang="0">
                  <a:pos x="379" y="163"/>
                </a:cxn>
                <a:cxn ang="0">
                  <a:pos x="379" y="162"/>
                </a:cxn>
                <a:cxn ang="0">
                  <a:pos x="332" y="81"/>
                </a:cxn>
                <a:cxn ang="0">
                  <a:pos x="284" y="0"/>
                </a:cxn>
              </a:cxnLst>
              <a:rect l="0" t="0" r="r" b="b"/>
              <a:pathLst>
                <a:path w="379" h="328">
                  <a:moveTo>
                    <a:pt x="329" y="83"/>
                  </a:moveTo>
                  <a:lnTo>
                    <a:pt x="376" y="164"/>
                  </a:lnTo>
                  <a:lnTo>
                    <a:pt x="378" y="163"/>
                  </a:lnTo>
                  <a:lnTo>
                    <a:pt x="376" y="162"/>
                  </a:lnTo>
                  <a:lnTo>
                    <a:pt x="329" y="243"/>
                  </a:lnTo>
                  <a:lnTo>
                    <a:pt x="282" y="325"/>
                  </a:lnTo>
                  <a:lnTo>
                    <a:pt x="283" y="326"/>
                  </a:lnTo>
                  <a:lnTo>
                    <a:pt x="283" y="324"/>
                  </a:lnTo>
                  <a:lnTo>
                    <a:pt x="96" y="324"/>
                  </a:lnTo>
                  <a:lnTo>
                    <a:pt x="96" y="326"/>
                  </a:lnTo>
                  <a:lnTo>
                    <a:pt x="97" y="325"/>
                  </a:lnTo>
                  <a:lnTo>
                    <a:pt x="50" y="243"/>
                  </a:lnTo>
                  <a:lnTo>
                    <a:pt x="3" y="162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97" y="2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283" y="3"/>
                  </a:lnTo>
                  <a:lnTo>
                    <a:pt x="283" y="1"/>
                  </a:lnTo>
                  <a:lnTo>
                    <a:pt x="282" y="2"/>
                  </a:lnTo>
                  <a:lnTo>
                    <a:pt x="329" y="83"/>
                  </a:lnTo>
                  <a:close/>
                  <a:moveTo>
                    <a:pt x="284" y="0"/>
                  </a:moveTo>
                  <a:lnTo>
                    <a:pt x="284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1" y="162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48" y="245"/>
                  </a:lnTo>
                  <a:lnTo>
                    <a:pt x="94" y="327"/>
                  </a:lnTo>
                  <a:lnTo>
                    <a:pt x="95" y="328"/>
                  </a:lnTo>
                  <a:lnTo>
                    <a:pt x="284" y="328"/>
                  </a:lnTo>
                  <a:lnTo>
                    <a:pt x="284" y="327"/>
                  </a:lnTo>
                  <a:lnTo>
                    <a:pt x="332" y="245"/>
                  </a:lnTo>
                  <a:lnTo>
                    <a:pt x="379" y="164"/>
                  </a:lnTo>
                  <a:lnTo>
                    <a:pt x="379" y="163"/>
                  </a:lnTo>
                  <a:lnTo>
                    <a:pt x="379" y="162"/>
                  </a:lnTo>
                  <a:lnTo>
                    <a:pt x="332" y="81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0" name="Freeform 28"/>
            <p:cNvSpPr>
              <a:spLocks noEditPoints="1"/>
            </p:cNvSpPr>
            <p:nvPr/>
          </p:nvSpPr>
          <p:spPr bwMode="auto">
            <a:xfrm>
              <a:off x="749" y="2116"/>
              <a:ext cx="461" cy="399"/>
            </a:xfrm>
            <a:custGeom>
              <a:avLst/>
              <a:gdLst/>
              <a:ahLst/>
              <a:cxnLst>
                <a:cxn ang="0">
                  <a:pos x="400" y="101"/>
                </a:cxn>
                <a:cxn ang="0">
                  <a:pos x="458" y="201"/>
                </a:cxn>
                <a:cxn ang="0">
                  <a:pos x="459" y="199"/>
                </a:cxn>
                <a:cxn ang="0">
                  <a:pos x="458" y="199"/>
                </a:cxn>
                <a:cxn ang="0">
                  <a:pos x="400" y="298"/>
                </a:cxn>
                <a:cxn ang="0">
                  <a:pos x="344" y="396"/>
                </a:cxn>
                <a:cxn ang="0">
                  <a:pos x="345" y="397"/>
                </a:cxn>
                <a:cxn ang="0">
                  <a:pos x="345" y="396"/>
                </a:cxn>
                <a:cxn ang="0">
                  <a:pos x="116" y="396"/>
                </a:cxn>
                <a:cxn ang="0">
                  <a:pos x="116" y="397"/>
                </a:cxn>
                <a:cxn ang="0">
                  <a:pos x="117" y="396"/>
                </a:cxn>
                <a:cxn ang="0">
                  <a:pos x="60" y="298"/>
                </a:cxn>
                <a:cxn ang="0">
                  <a:pos x="3" y="199"/>
                </a:cxn>
                <a:cxn ang="0">
                  <a:pos x="2" y="199"/>
                </a:cxn>
                <a:cxn ang="0">
                  <a:pos x="3" y="201"/>
                </a:cxn>
                <a:cxn ang="0">
                  <a:pos x="60" y="101"/>
                </a:cxn>
                <a:cxn ang="0">
                  <a:pos x="117" y="2"/>
                </a:cxn>
                <a:cxn ang="0">
                  <a:pos x="116" y="1"/>
                </a:cxn>
                <a:cxn ang="0">
                  <a:pos x="116" y="3"/>
                </a:cxn>
                <a:cxn ang="0">
                  <a:pos x="345" y="3"/>
                </a:cxn>
                <a:cxn ang="0">
                  <a:pos x="345" y="1"/>
                </a:cxn>
                <a:cxn ang="0">
                  <a:pos x="344" y="2"/>
                </a:cxn>
                <a:cxn ang="0">
                  <a:pos x="400" y="101"/>
                </a:cxn>
                <a:cxn ang="0">
                  <a:pos x="346" y="0"/>
                </a:cxn>
                <a:cxn ang="0">
                  <a:pos x="345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57" y="99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201"/>
                </a:cxn>
                <a:cxn ang="0">
                  <a:pos x="57" y="300"/>
                </a:cxn>
                <a:cxn ang="0">
                  <a:pos x="115" y="398"/>
                </a:cxn>
                <a:cxn ang="0">
                  <a:pos x="115" y="399"/>
                </a:cxn>
                <a:cxn ang="0">
                  <a:pos x="345" y="399"/>
                </a:cxn>
                <a:cxn ang="0">
                  <a:pos x="346" y="398"/>
                </a:cxn>
                <a:cxn ang="0">
                  <a:pos x="403" y="300"/>
                </a:cxn>
                <a:cxn ang="0">
                  <a:pos x="460" y="201"/>
                </a:cxn>
                <a:cxn ang="0">
                  <a:pos x="461" y="199"/>
                </a:cxn>
                <a:cxn ang="0">
                  <a:pos x="460" y="199"/>
                </a:cxn>
                <a:cxn ang="0">
                  <a:pos x="403" y="99"/>
                </a:cxn>
                <a:cxn ang="0">
                  <a:pos x="346" y="0"/>
                </a:cxn>
              </a:cxnLst>
              <a:rect l="0" t="0" r="r" b="b"/>
              <a:pathLst>
                <a:path w="461" h="399">
                  <a:moveTo>
                    <a:pt x="400" y="101"/>
                  </a:moveTo>
                  <a:lnTo>
                    <a:pt x="458" y="201"/>
                  </a:lnTo>
                  <a:lnTo>
                    <a:pt x="459" y="199"/>
                  </a:lnTo>
                  <a:lnTo>
                    <a:pt x="458" y="199"/>
                  </a:lnTo>
                  <a:lnTo>
                    <a:pt x="400" y="298"/>
                  </a:lnTo>
                  <a:lnTo>
                    <a:pt x="344" y="396"/>
                  </a:lnTo>
                  <a:lnTo>
                    <a:pt x="345" y="397"/>
                  </a:lnTo>
                  <a:lnTo>
                    <a:pt x="345" y="396"/>
                  </a:lnTo>
                  <a:lnTo>
                    <a:pt x="116" y="396"/>
                  </a:lnTo>
                  <a:lnTo>
                    <a:pt x="116" y="397"/>
                  </a:lnTo>
                  <a:lnTo>
                    <a:pt x="117" y="396"/>
                  </a:lnTo>
                  <a:lnTo>
                    <a:pt x="60" y="298"/>
                  </a:lnTo>
                  <a:lnTo>
                    <a:pt x="3" y="199"/>
                  </a:lnTo>
                  <a:lnTo>
                    <a:pt x="2" y="199"/>
                  </a:lnTo>
                  <a:lnTo>
                    <a:pt x="3" y="201"/>
                  </a:lnTo>
                  <a:lnTo>
                    <a:pt x="60" y="101"/>
                  </a:lnTo>
                  <a:lnTo>
                    <a:pt x="117" y="2"/>
                  </a:lnTo>
                  <a:lnTo>
                    <a:pt x="116" y="1"/>
                  </a:lnTo>
                  <a:lnTo>
                    <a:pt x="116" y="3"/>
                  </a:lnTo>
                  <a:lnTo>
                    <a:pt x="345" y="3"/>
                  </a:lnTo>
                  <a:lnTo>
                    <a:pt x="345" y="1"/>
                  </a:lnTo>
                  <a:lnTo>
                    <a:pt x="344" y="2"/>
                  </a:lnTo>
                  <a:lnTo>
                    <a:pt x="400" y="101"/>
                  </a:lnTo>
                  <a:close/>
                  <a:moveTo>
                    <a:pt x="346" y="0"/>
                  </a:moveTo>
                  <a:lnTo>
                    <a:pt x="34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57" y="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1"/>
                  </a:lnTo>
                  <a:lnTo>
                    <a:pt x="57" y="300"/>
                  </a:lnTo>
                  <a:lnTo>
                    <a:pt x="115" y="398"/>
                  </a:lnTo>
                  <a:lnTo>
                    <a:pt x="115" y="399"/>
                  </a:lnTo>
                  <a:lnTo>
                    <a:pt x="345" y="399"/>
                  </a:lnTo>
                  <a:lnTo>
                    <a:pt x="346" y="398"/>
                  </a:lnTo>
                  <a:lnTo>
                    <a:pt x="403" y="300"/>
                  </a:lnTo>
                  <a:lnTo>
                    <a:pt x="460" y="201"/>
                  </a:lnTo>
                  <a:lnTo>
                    <a:pt x="461" y="199"/>
                  </a:lnTo>
                  <a:lnTo>
                    <a:pt x="460" y="199"/>
                  </a:lnTo>
                  <a:lnTo>
                    <a:pt x="403" y="99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941" y="28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2" name="Freeform 30"/>
            <p:cNvSpPr>
              <a:spLocks noEditPoints="1"/>
            </p:cNvSpPr>
            <p:nvPr/>
          </p:nvSpPr>
          <p:spPr bwMode="auto">
            <a:xfrm>
              <a:off x="939" y="28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33" y="3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6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3"/>
                  </a:move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79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766" y="2582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5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3"/>
                </a:cxn>
                <a:cxn ang="0">
                  <a:pos x="38" y="75"/>
                </a:cxn>
                <a:cxn ang="0">
                  <a:pos x="26" y="73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5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5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3"/>
                  </a:lnTo>
                  <a:lnTo>
                    <a:pt x="38" y="75"/>
                  </a:lnTo>
                  <a:lnTo>
                    <a:pt x="26" y="73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4" name="Freeform 32"/>
            <p:cNvSpPr>
              <a:spLocks noEditPoints="1"/>
            </p:cNvSpPr>
            <p:nvPr/>
          </p:nvSpPr>
          <p:spPr bwMode="auto">
            <a:xfrm>
              <a:off x="765" y="258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7"/>
                </a:cxn>
                <a:cxn ang="0">
                  <a:pos x="23" y="76"/>
                </a:cxn>
                <a:cxn ang="0">
                  <a:pos x="31" y="78"/>
                </a:cxn>
                <a:cxn ang="0">
                  <a:pos x="54" y="76"/>
                </a:cxn>
                <a:cxn ang="0">
                  <a:pos x="67" y="68"/>
                </a:cxn>
                <a:cxn ang="0">
                  <a:pos x="75" y="56"/>
                </a:cxn>
                <a:cxn ang="0">
                  <a:pos x="79" y="40"/>
                </a:cxn>
                <a:cxn ang="0">
                  <a:pos x="75" y="25"/>
                </a:cxn>
                <a:cxn ang="0">
                  <a:pos x="67" y="12"/>
                </a:cxn>
                <a:cxn ang="0">
                  <a:pos x="54" y="4"/>
                </a:cxn>
                <a:cxn ang="0">
                  <a:pos x="39" y="0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19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5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5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67" y="67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2"/>
                  </a:lnTo>
                  <a:lnTo>
                    <a:pt x="67" y="11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>
              <a:off x="765" y="2371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8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5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8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8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5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8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6" name="Freeform 34"/>
            <p:cNvSpPr>
              <a:spLocks noEditPoints="1"/>
            </p:cNvSpPr>
            <p:nvPr/>
          </p:nvSpPr>
          <p:spPr bwMode="auto">
            <a:xfrm>
              <a:off x="763" y="2370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6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4" y="3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69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2" y="76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19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1626" y="3260"/>
              <a:ext cx="77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8" y="0"/>
                </a:cxn>
              </a:cxnLst>
              <a:rect l="0" t="0" r="r" b="b"/>
              <a:pathLst>
                <a:path w="77" h="76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8" name="Freeform 36"/>
            <p:cNvSpPr>
              <a:spLocks noEditPoints="1"/>
            </p:cNvSpPr>
            <p:nvPr/>
          </p:nvSpPr>
          <p:spPr bwMode="auto">
            <a:xfrm>
              <a:off x="1625" y="3259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7" y="1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39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939" y="3263"/>
              <a:ext cx="76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1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7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1" y="68"/>
                </a:cxn>
                <a:cxn ang="0">
                  <a:pos x="51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8"/>
                </a:cxn>
                <a:cxn ang="0">
                  <a:pos x="8" y="60"/>
                </a:cxn>
                <a:cxn ang="0">
                  <a:pos x="2" y="49"/>
                </a:cxn>
                <a:cxn ang="0">
                  <a:pos x="0" y="37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6" h="76">
                  <a:moveTo>
                    <a:pt x="39" y="0"/>
                  </a:moveTo>
                  <a:lnTo>
                    <a:pt x="51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7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1" y="68"/>
                  </a:lnTo>
                  <a:lnTo>
                    <a:pt x="51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8"/>
                  </a:lnTo>
                  <a:lnTo>
                    <a:pt x="8" y="60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0" name="Freeform 38"/>
            <p:cNvSpPr>
              <a:spLocks noEditPoints="1"/>
            </p:cNvSpPr>
            <p:nvPr/>
          </p:nvSpPr>
          <p:spPr bwMode="auto">
            <a:xfrm>
              <a:off x="938" y="3262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0"/>
                </a:cxn>
                <a:cxn ang="0">
                  <a:pos x="75" y="30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40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3" y="23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7"/>
                </a:cxn>
                <a:cxn ang="0">
                  <a:pos x="55" y="75"/>
                </a:cxn>
                <a:cxn ang="0">
                  <a:pos x="67" y="67"/>
                </a:cxn>
                <a:cxn ang="0">
                  <a:pos x="76" y="54"/>
                </a:cxn>
                <a:cxn ang="0">
                  <a:pos x="79" y="38"/>
                </a:cxn>
                <a:cxn ang="0">
                  <a:pos x="76" y="24"/>
                </a:cxn>
                <a:cxn ang="0">
                  <a:pos x="68" y="11"/>
                </a:cxn>
                <a:cxn ang="0">
                  <a:pos x="56" y="3"/>
                </a:cxn>
                <a:cxn ang="0">
                  <a:pos x="40" y="0"/>
                </a:cxn>
              </a:cxnLst>
              <a:rect l="0" t="0" r="r" b="b"/>
              <a:pathLst>
                <a:path w="79" h="79">
                  <a:moveTo>
                    <a:pt x="47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60" y="9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0"/>
                  </a:lnTo>
                  <a:lnTo>
                    <a:pt x="76" y="38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8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9" y="9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3"/>
                  </a:lnTo>
                  <a:lnTo>
                    <a:pt x="40" y="3"/>
                  </a:lnTo>
                  <a:lnTo>
                    <a:pt x="47" y="3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7" y="67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8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>
              <a:off x="2137" y="3369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2" name="Freeform 40"/>
            <p:cNvSpPr>
              <a:spLocks noEditPoints="1"/>
            </p:cNvSpPr>
            <p:nvPr/>
          </p:nvSpPr>
          <p:spPr bwMode="auto">
            <a:xfrm>
              <a:off x="2135" y="3368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3"/>
                </a:cxn>
                <a:cxn ang="0">
                  <a:pos x="55" y="73"/>
                </a:cxn>
                <a:cxn ang="0">
                  <a:pos x="40" y="75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3"/>
                </a:cxn>
                <a:cxn ang="0">
                  <a:pos x="33" y="0"/>
                </a:cxn>
                <a:cxn ang="0">
                  <a:pos x="24" y="3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5"/>
                </a:cxn>
                <a:cxn ang="0">
                  <a:pos x="40" y="79"/>
                </a:cxn>
                <a:cxn ang="0">
                  <a:pos x="56" y="75"/>
                </a:cxn>
                <a:cxn ang="0">
                  <a:pos x="72" y="61"/>
                </a:cxn>
                <a:cxn ang="0">
                  <a:pos x="78" y="47"/>
                </a:cxn>
                <a:cxn ang="0">
                  <a:pos x="78" y="31"/>
                </a:cxn>
                <a:cxn ang="0">
                  <a:pos x="72" y="17"/>
                </a:cxn>
                <a:cxn ang="0">
                  <a:pos x="62" y="6"/>
                </a:cxn>
                <a:cxn ang="0">
                  <a:pos x="48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5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6" y="72"/>
                  </a:lnTo>
                  <a:lnTo>
                    <a:pt x="20" y="69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2" y="71"/>
                  </a:lnTo>
                  <a:lnTo>
                    <a:pt x="68" y="67"/>
                  </a:lnTo>
                  <a:lnTo>
                    <a:pt x="72" y="61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3" name="Freeform 41"/>
            <p:cNvSpPr>
              <a:spLocks/>
            </p:cNvSpPr>
            <p:nvPr/>
          </p:nvSpPr>
          <p:spPr bwMode="auto">
            <a:xfrm>
              <a:off x="1626" y="2475"/>
              <a:ext cx="75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1" y="50"/>
                </a:cxn>
                <a:cxn ang="0">
                  <a:pos x="0" y="38"/>
                </a:cxn>
                <a:cxn ang="0">
                  <a:pos x="1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5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1" y="50"/>
                  </a:lnTo>
                  <a:lnTo>
                    <a:pt x="0" y="38"/>
                  </a:lnTo>
                  <a:lnTo>
                    <a:pt x="1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4" name="Freeform 42"/>
            <p:cNvSpPr>
              <a:spLocks noEditPoints="1"/>
            </p:cNvSpPr>
            <p:nvPr/>
          </p:nvSpPr>
          <p:spPr bwMode="auto">
            <a:xfrm>
              <a:off x="1624" y="2473"/>
              <a:ext cx="79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20"/>
                </a:cxn>
                <a:cxn ang="0">
                  <a:pos x="73" y="26"/>
                </a:cxn>
                <a:cxn ang="0">
                  <a:pos x="73" y="26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5"/>
                </a:cxn>
                <a:cxn ang="0">
                  <a:pos x="73" y="55"/>
                </a:cxn>
                <a:cxn ang="0">
                  <a:pos x="69" y="60"/>
                </a:cxn>
                <a:cxn ang="0">
                  <a:pos x="66" y="66"/>
                </a:cxn>
                <a:cxn ang="0">
                  <a:pos x="66" y="66"/>
                </a:cxn>
                <a:cxn ang="0">
                  <a:pos x="54" y="75"/>
                </a:cxn>
                <a:cxn ang="0">
                  <a:pos x="54" y="75"/>
                </a:cxn>
                <a:cxn ang="0">
                  <a:pos x="40" y="77"/>
                </a:cxn>
                <a:cxn ang="0">
                  <a:pos x="33" y="76"/>
                </a:cxn>
                <a:cxn ang="0">
                  <a:pos x="33" y="76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67"/>
                </a:cxn>
                <a:cxn ang="0">
                  <a:pos x="13" y="67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1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3" y="56"/>
                </a:cxn>
                <a:cxn ang="0">
                  <a:pos x="12" y="68"/>
                </a:cxn>
                <a:cxn ang="0">
                  <a:pos x="25" y="77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2" y="62"/>
                </a:cxn>
                <a:cxn ang="0">
                  <a:pos x="78" y="48"/>
                </a:cxn>
                <a:cxn ang="0">
                  <a:pos x="78" y="32"/>
                </a:cxn>
                <a:cxn ang="0">
                  <a:pos x="72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79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9" y="20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3" y="26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40"/>
                  </a:lnTo>
                  <a:lnTo>
                    <a:pt x="75" y="4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3" y="54"/>
                  </a:lnTo>
                  <a:lnTo>
                    <a:pt x="69" y="60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5" y="66"/>
                  </a:lnTo>
                  <a:lnTo>
                    <a:pt x="66" y="67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40" y="77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6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25" y="74"/>
                  </a:lnTo>
                  <a:lnTo>
                    <a:pt x="25" y="75"/>
                  </a:lnTo>
                  <a:lnTo>
                    <a:pt x="26" y="74"/>
                  </a:lnTo>
                  <a:lnTo>
                    <a:pt x="19" y="70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7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3"/>
                  </a:lnTo>
                  <a:lnTo>
                    <a:pt x="24" y="76"/>
                  </a:lnTo>
                  <a:lnTo>
                    <a:pt x="25" y="77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40" y="80"/>
                  </a:lnTo>
                  <a:lnTo>
                    <a:pt x="48" y="79"/>
                  </a:lnTo>
                  <a:lnTo>
                    <a:pt x="55" y="77"/>
                  </a:lnTo>
                  <a:lnTo>
                    <a:pt x="56" y="76"/>
                  </a:lnTo>
                  <a:lnTo>
                    <a:pt x="62" y="73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6" y="55"/>
                  </a:lnTo>
                  <a:lnTo>
                    <a:pt x="78" y="48"/>
                  </a:lnTo>
                  <a:lnTo>
                    <a:pt x="79" y="40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6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5" name="Freeform 43"/>
            <p:cNvSpPr>
              <a:spLocks/>
            </p:cNvSpPr>
            <p:nvPr/>
          </p:nvSpPr>
          <p:spPr bwMode="auto">
            <a:xfrm>
              <a:off x="766" y="2966"/>
              <a:ext cx="76" cy="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49" y="74"/>
                </a:cxn>
                <a:cxn ang="0">
                  <a:pos x="38" y="75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5">
                  <a:moveTo>
                    <a:pt x="38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49" y="74"/>
                  </a:lnTo>
                  <a:lnTo>
                    <a:pt x="38" y="75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6" name="Freeform 44"/>
            <p:cNvSpPr>
              <a:spLocks noEditPoints="1"/>
            </p:cNvSpPr>
            <p:nvPr/>
          </p:nvSpPr>
          <p:spPr bwMode="auto">
            <a:xfrm>
              <a:off x="765" y="2964"/>
              <a:ext cx="79" cy="79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20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60"/>
                </a:cxn>
                <a:cxn ang="0">
                  <a:pos x="65" y="65"/>
                </a:cxn>
                <a:cxn ang="0">
                  <a:pos x="65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1" y="75"/>
                </a:cxn>
                <a:cxn ang="0">
                  <a:pos x="31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9" y="10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3"/>
                </a:cxn>
                <a:cxn ang="0">
                  <a:pos x="11" y="12"/>
                </a:cxn>
                <a:cxn ang="0">
                  <a:pos x="3" y="24"/>
                </a:cxn>
                <a:cxn ang="0">
                  <a:pos x="0" y="33"/>
                </a:cxn>
                <a:cxn ang="0">
                  <a:pos x="2" y="55"/>
                </a:cxn>
                <a:cxn ang="0">
                  <a:pos x="11" y="68"/>
                </a:cxn>
                <a:cxn ang="0">
                  <a:pos x="24" y="76"/>
                </a:cxn>
                <a:cxn ang="0">
                  <a:pos x="39" y="79"/>
                </a:cxn>
                <a:cxn ang="0">
                  <a:pos x="54" y="76"/>
                </a:cxn>
                <a:cxn ang="0">
                  <a:pos x="72" y="62"/>
                </a:cxn>
                <a:cxn ang="0">
                  <a:pos x="77" y="48"/>
                </a:cxn>
                <a:cxn ang="0">
                  <a:pos x="77" y="32"/>
                </a:cxn>
                <a:cxn ang="0">
                  <a:pos x="72" y="18"/>
                </a:cxn>
                <a:cxn ang="0">
                  <a:pos x="61" y="7"/>
                </a:cxn>
                <a:cxn ang="0">
                  <a:pos x="46" y="1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9" y="10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4" y="14"/>
                  </a:lnTo>
                  <a:lnTo>
                    <a:pt x="69" y="20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6" y="32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7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69" y="60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5" y="65"/>
                  </a:lnTo>
                  <a:lnTo>
                    <a:pt x="59" y="70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46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9" y="60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9" y="10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4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1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9" y="79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1" y="72"/>
                  </a:lnTo>
                  <a:lnTo>
                    <a:pt x="67" y="68"/>
                  </a:lnTo>
                  <a:lnTo>
                    <a:pt x="72" y="62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7" y="48"/>
                  </a:lnTo>
                  <a:lnTo>
                    <a:pt x="79" y="40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5" y="25"/>
                  </a:lnTo>
                  <a:lnTo>
                    <a:pt x="75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1" y="7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7" name="Freeform 45"/>
            <p:cNvSpPr>
              <a:spLocks/>
            </p:cNvSpPr>
            <p:nvPr/>
          </p:nvSpPr>
          <p:spPr bwMode="auto">
            <a:xfrm>
              <a:off x="771" y="3560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49"/>
                </a:cxn>
                <a:cxn ang="0">
                  <a:pos x="69" y="60"/>
                </a:cxn>
                <a:cxn ang="0">
                  <a:pos x="60" y="69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9"/>
                </a:cxn>
                <a:cxn ang="0">
                  <a:pos x="7" y="60"/>
                </a:cxn>
                <a:cxn ang="0">
                  <a:pos x="2" y="49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49"/>
                  </a:lnTo>
                  <a:lnTo>
                    <a:pt x="69" y="60"/>
                  </a:lnTo>
                  <a:lnTo>
                    <a:pt x="60" y="69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9"/>
                  </a:lnTo>
                  <a:lnTo>
                    <a:pt x="7" y="60"/>
                  </a:lnTo>
                  <a:lnTo>
                    <a:pt x="2" y="49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8" name="Freeform 46"/>
            <p:cNvSpPr>
              <a:spLocks noEditPoints="1"/>
            </p:cNvSpPr>
            <p:nvPr/>
          </p:nvSpPr>
          <p:spPr bwMode="auto">
            <a:xfrm>
              <a:off x="770" y="3559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2"/>
                </a:cxn>
                <a:cxn ang="0">
                  <a:pos x="6" y="52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3" y="54"/>
                </a:cxn>
                <a:cxn ang="0">
                  <a:pos x="17" y="72"/>
                </a:cxn>
                <a:cxn ang="0">
                  <a:pos x="31" y="77"/>
                </a:cxn>
                <a:cxn ang="0">
                  <a:pos x="47" y="77"/>
                </a:cxn>
                <a:cxn ang="0">
                  <a:pos x="61" y="72"/>
                </a:cxn>
                <a:cxn ang="0">
                  <a:pos x="75" y="54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2" y="25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6" y="39"/>
                  </a:lnTo>
                  <a:lnTo>
                    <a:pt x="74" y="46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74" y="54"/>
                  </a:lnTo>
                  <a:lnTo>
                    <a:pt x="72" y="52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3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8" y="46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1796" y="2577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0" name="Freeform 48"/>
            <p:cNvSpPr>
              <a:spLocks noEditPoints="1"/>
            </p:cNvSpPr>
            <p:nvPr/>
          </p:nvSpPr>
          <p:spPr bwMode="auto">
            <a:xfrm>
              <a:off x="1794" y="2576"/>
              <a:ext cx="80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3"/>
                </a:cxn>
                <a:cxn ang="0">
                  <a:pos x="66" y="13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20" y="69"/>
                </a:cxn>
                <a:cxn ang="0">
                  <a:pos x="14" y="65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31"/>
                </a:cxn>
                <a:cxn ang="0">
                  <a:pos x="4" y="31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0" y="19"/>
                </a:cxn>
                <a:cxn ang="0">
                  <a:pos x="14" y="13"/>
                </a:cxn>
                <a:cxn ang="0">
                  <a:pos x="20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5" y="2"/>
                </a:cxn>
                <a:cxn ang="0">
                  <a:pos x="12" y="11"/>
                </a:cxn>
                <a:cxn ang="0">
                  <a:pos x="4" y="23"/>
                </a:cxn>
                <a:cxn ang="0">
                  <a:pos x="1" y="32"/>
                </a:cxn>
                <a:cxn ang="0">
                  <a:pos x="3" y="54"/>
                </a:cxn>
                <a:cxn ang="0">
                  <a:pos x="12" y="67"/>
                </a:cxn>
                <a:cxn ang="0">
                  <a:pos x="24" y="75"/>
                </a:cxn>
                <a:cxn ang="0">
                  <a:pos x="33" y="77"/>
                </a:cxn>
                <a:cxn ang="0">
                  <a:pos x="55" y="75"/>
                </a:cxn>
                <a:cxn ang="0">
                  <a:pos x="68" y="67"/>
                </a:cxn>
                <a:cxn ang="0">
                  <a:pos x="76" y="54"/>
                </a:cxn>
                <a:cxn ang="0">
                  <a:pos x="78" y="32"/>
                </a:cxn>
                <a:cxn ang="0">
                  <a:pos x="76" y="23"/>
                </a:cxn>
                <a:cxn ang="0">
                  <a:pos x="68" y="11"/>
                </a:cxn>
                <a:cxn ang="0">
                  <a:pos x="55" y="2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60" y="9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5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0" y="60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20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8" y="6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2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8" y="71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40" y="79"/>
                  </a:lnTo>
                  <a:lnTo>
                    <a:pt x="48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2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1" name="Freeform 49"/>
            <p:cNvSpPr>
              <a:spLocks/>
            </p:cNvSpPr>
            <p:nvPr/>
          </p:nvSpPr>
          <p:spPr bwMode="auto">
            <a:xfrm>
              <a:off x="941" y="3663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2" name="Freeform 50"/>
            <p:cNvSpPr>
              <a:spLocks noEditPoints="1"/>
            </p:cNvSpPr>
            <p:nvPr/>
          </p:nvSpPr>
          <p:spPr bwMode="auto">
            <a:xfrm>
              <a:off x="939" y="3661"/>
              <a:ext cx="80" cy="80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55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20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4" y="55"/>
                </a:cxn>
                <a:cxn ang="0">
                  <a:pos x="74" y="55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3" y="75"/>
                </a:cxn>
                <a:cxn ang="0">
                  <a:pos x="33" y="75"/>
                </a:cxn>
                <a:cxn ang="0">
                  <a:pos x="26" y="73"/>
                </a:cxn>
                <a:cxn ang="0">
                  <a:pos x="26" y="73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4" y="14"/>
                </a:cxn>
                <a:cxn ang="0">
                  <a:pos x="13" y="13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4" y="4"/>
                </a:cxn>
                <a:cxn ang="0">
                  <a:pos x="12" y="12"/>
                </a:cxn>
                <a:cxn ang="0">
                  <a:pos x="3" y="25"/>
                </a:cxn>
                <a:cxn ang="0">
                  <a:pos x="0" y="40"/>
                </a:cxn>
                <a:cxn ang="0">
                  <a:pos x="4" y="56"/>
                </a:cxn>
                <a:cxn ang="0">
                  <a:pos x="12" y="68"/>
                </a:cxn>
                <a:cxn ang="0">
                  <a:pos x="25" y="76"/>
                </a:cxn>
                <a:cxn ang="0">
                  <a:pos x="40" y="80"/>
                </a:cxn>
                <a:cxn ang="0">
                  <a:pos x="56" y="76"/>
                </a:cxn>
                <a:cxn ang="0">
                  <a:pos x="73" y="62"/>
                </a:cxn>
                <a:cxn ang="0">
                  <a:pos x="79" y="48"/>
                </a:cxn>
                <a:cxn ang="0">
                  <a:pos x="79" y="32"/>
                </a:cxn>
                <a:cxn ang="0">
                  <a:pos x="73" y="18"/>
                </a:cxn>
                <a:cxn ang="0">
                  <a:pos x="62" y="7"/>
                </a:cxn>
                <a:cxn ang="0">
                  <a:pos x="48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6" y="14"/>
                  </a:lnTo>
                  <a:lnTo>
                    <a:pt x="70" y="20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7" y="40"/>
                  </a:lnTo>
                  <a:lnTo>
                    <a:pt x="76" y="47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4" y="55"/>
                  </a:lnTo>
                  <a:lnTo>
                    <a:pt x="75" y="55"/>
                  </a:lnTo>
                  <a:lnTo>
                    <a:pt x="74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6" y="66"/>
                  </a:lnTo>
                  <a:lnTo>
                    <a:pt x="67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5" y="73"/>
                  </a:lnTo>
                  <a:lnTo>
                    <a:pt x="47" y="75"/>
                  </a:lnTo>
                  <a:lnTo>
                    <a:pt x="40" y="76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3" y="75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3"/>
                  </a:lnTo>
                  <a:lnTo>
                    <a:pt x="20" y="70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4" y="66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4" y="47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4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3" y="1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18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7" y="62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8" y="72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32" y="78"/>
                  </a:lnTo>
                  <a:lnTo>
                    <a:pt x="33" y="78"/>
                  </a:lnTo>
                  <a:lnTo>
                    <a:pt x="40" y="80"/>
                  </a:lnTo>
                  <a:lnTo>
                    <a:pt x="48" y="78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3" y="62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9" y="48"/>
                  </a:lnTo>
                  <a:lnTo>
                    <a:pt x="80" y="40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7" y="25"/>
                  </a:lnTo>
                  <a:lnTo>
                    <a:pt x="76" y="24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7"/>
                  </a:lnTo>
                  <a:lnTo>
                    <a:pt x="56" y="4"/>
                  </a:lnTo>
                  <a:lnTo>
                    <a:pt x="55" y="3"/>
                  </a:lnTo>
                  <a:lnTo>
                    <a:pt x="48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3" name="Freeform 51"/>
            <p:cNvSpPr>
              <a:spLocks/>
            </p:cNvSpPr>
            <p:nvPr/>
          </p:nvSpPr>
          <p:spPr bwMode="auto">
            <a:xfrm>
              <a:off x="1436" y="2986"/>
              <a:ext cx="75" cy="7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9" y="2"/>
                </a:cxn>
                <a:cxn ang="0">
                  <a:pos x="60" y="7"/>
                </a:cxn>
                <a:cxn ang="0">
                  <a:pos x="68" y="16"/>
                </a:cxn>
                <a:cxn ang="0">
                  <a:pos x="73" y="26"/>
                </a:cxn>
                <a:cxn ang="0">
                  <a:pos x="75" y="38"/>
                </a:cxn>
                <a:cxn ang="0">
                  <a:pos x="73" y="50"/>
                </a:cxn>
                <a:cxn ang="0">
                  <a:pos x="68" y="60"/>
                </a:cxn>
                <a:cxn ang="0">
                  <a:pos x="60" y="69"/>
                </a:cxn>
                <a:cxn ang="0">
                  <a:pos x="49" y="74"/>
                </a:cxn>
                <a:cxn ang="0">
                  <a:pos x="37" y="76"/>
                </a:cxn>
                <a:cxn ang="0">
                  <a:pos x="25" y="74"/>
                </a:cxn>
                <a:cxn ang="0">
                  <a:pos x="15" y="69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5" y="7"/>
                </a:cxn>
                <a:cxn ang="0">
                  <a:pos x="25" y="2"/>
                </a:cxn>
                <a:cxn ang="0">
                  <a:pos x="37" y="0"/>
                </a:cxn>
              </a:cxnLst>
              <a:rect l="0" t="0" r="r" b="b"/>
              <a:pathLst>
                <a:path w="75" h="76">
                  <a:moveTo>
                    <a:pt x="37" y="0"/>
                  </a:moveTo>
                  <a:lnTo>
                    <a:pt x="49" y="2"/>
                  </a:lnTo>
                  <a:lnTo>
                    <a:pt x="60" y="7"/>
                  </a:lnTo>
                  <a:lnTo>
                    <a:pt x="68" y="16"/>
                  </a:lnTo>
                  <a:lnTo>
                    <a:pt x="73" y="26"/>
                  </a:lnTo>
                  <a:lnTo>
                    <a:pt x="75" y="38"/>
                  </a:lnTo>
                  <a:lnTo>
                    <a:pt x="73" y="50"/>
                  </a:lnTo>
                  <a:lnTo>
                    <a:pt x="68" y="60"/>
                  </a:lnTo>
                  <a:lnTo>
                    <a:pt x="60" y="69"/>
                  </a:lnTo>
                  <a:lnTo>
                    <a:pt x="49" y="74"/>
                  </a:lnTo>
                  <a:lnTo>
                    <a:pt x="37" y="76"/>
                  </a:lnTo>
                  <a:lnTo>
                    <a:pt x="25" y="74"/>
                  </a:lnTo>
                  <a:lnTo>
                    <a:pt x="15" y="69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5" y="7"/>
                  </a:lnTo>
                  <a:lnTo>
                    <a:pt x="25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4" name="Freeform 52"/>
            <p:cNvSpPr>
              <a:spLocks noEditPoints="1"/>
            </p:cNvSpPr>
            <p:nvPr/>
          </p:nvSpPr>
          <p:spPr bwMode="auto">
            <a:xfrm>
              <a:off x="1434" y="2985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9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69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9" y="0"/>
                </a:cxn>
                <a:cxn ang="0">
                  <a:pos x="25" y="2"/>
                </a:cxn>
                <a:cxn ang="0">
                  <a:pos x="11" y="11"/>
                </a:cxn>
                <a:cxn ang="0">
                  <a:pos x="3" y="24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7" y="72"/>
                </a:cxn>
                <a:cxn ang="0">
                  <a:pos x="31" y="78"/>
                </a:cxn>
                <a:cxn ang="0">
                  <a:pos x="47" y="78"/>
                </a:cxn>
                <a:cxn ang="0">
                  <a:pos x="62" y="72"/>
                </a:cxn>
                <a:cxn ang="0">
                  <a:pos x="75" y="55"/>
                </a:cxn>
                <a:cxn ang="0">
                  <a:pos x="79" y="39"/>
                </a:cxn>
                <a:cxn ang="0">
                  <a:pos x="76" y="24"/>
                </a:cxn>
                <a:cxn ang="0">
                  <a:pos x="67" y="11"/>
                </a:cxn>
                <a:cxn ang="0">
                  <a:pos x="54" y="2"/>
                </a:cxn>
              </a:cxnLst>
              <a:rect l="0" t="0" r="r" b="b"/>
              <a:pathLst>
                <a:path w="79" h="79">
                  <a:moveTo>
                    <a:pt x="46" y="4"/>
                  </a:move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6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4" y="54"/>
                  </a:lnTo>
                  <a:lnTo>
                    <a:pt x="73" y="53"/>
                  </a:lnTo>
                  <a:lnTo>
                    <a:pt x="69" y="59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6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5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3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4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6" y="4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4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79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7" y="67"/>
                  </a:lnTo>
                  <a:lnTo>
                    <a:pt x="72" y="61"/>
                  </a:lnTo>
                  <a:lnTo>
                    <a:pt x="75" y="55"/>
                  </a:lnTo>
                  <a:lnTo>
                    <a:pt x="76" y="54"/>
                  </a:lnTo>
                  <a:lnTo>
                    <a:pt x="78" y="47"/>
                  </a:lnTo>
                  <a:lnTo>
                    <a:pt x="79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2" y="17"/>
                  </a:lnTo>
                  <a:lnTo>
                    <a:pt x="67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1621" y="2871"/>
              <a:ext cx="7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0" y="7"/>
                </a:cxn>
                <a:cxn ang="0">
                  <a:pos x="69" y="16"/>
                </a:cxn>
                <a:cxn ang="0">
                  <a:pos x="74" y="26"/>
                </a:cxn>
                <a:cxn ang="0">
                  <a:pos x="76" y="38"/>
                </a:cxn>
                <a:cxn ang="0">
                  <a:pos x="74" y="50"/>
                </a:cxn>
                <a:cxn ang="0">
                  <a:pos x="69" y="60"/>
                </a:cxn>
                <a:cxn ang="0">
                  <a:pos x="60" y="68"/>
                </a:cxn>
                <a:cxn ang="0">
                  <a:pos x="50" y="74"/>
                </a:cxn>
                <a:cxn ang="0">
                  <a:pos x="38" y="76"/>
                </a:cxn>
                <a:cxn ang="0">
                  <a:pos x="26" y="74"/>
                </a:cxn>
                <a:cxn ang="0">
                  <a:pos x="16" y="68"/>
                </a:cxn>
                <a:cxn ang="0">
                  <a:pos x="7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50" y="2"/>
                  </a:lnTo>
                  <a:lnTo>
                    <a:pt x="60" y="7"/>
                  </a:lnTo>
                  <a:lnTo>
                    <a:pt x="69" y="16"/>
                  </a:lnTo>
                  <a:lnTo>
                    <a:pt x="74" y="26"/>
                  </a:lnTo>
                  <a:lnTo>
                    <a:pt x="76" y="38"/>
                  </a:lnTo>
                  <a:lnTo>
                    <a:pt x="74" y="50"/>
                  </a:lnTo>
                  <a:lnTo>
                    <a:pt x="69" y="60"/>
                  </a:lnTo>
                  <a:lnTo>
                    <a:pt x="60" y="68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6" y="74"/>
                  </a:lnTo>
                  <a:lnTo>
                    <a:pt x="16" y="68"/>
                  </a:lnTo>
                  <a:lnTo>
                    <a:pt x="7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6" name="Freeform 54"/>
            <p:cNvSpPr>
              <a:spLocks noEditPoints="1"/>
            </p:cNvSpPr>
            <p:nvPr/>
          </p:nvSpPr>
          <p:spPr bwMode="auto">
            <a:xfrm>
              <a:off x="1620" y="2870"/>
              <a:ext cx="79" cy="79"/>
            </a:xfrm>
            <a:custGeom>
              <a:avLst/>
              <a:gdLst/>
              <a:ahLst/>
              <a:cxnLst>
                <a:cxn ang="0">
                  <a:pos x="54" y="4"/>
                </a:cxn>
                <a:cxn ang="0">
                  <a:pos x="54" y="4"/>
                </a:cxn>
                <a:cxn ang="0">
                  <a:pos x="65" y="13"/>
                </a:cxn>
                <a:cxn ang="0">
                  <a:pos x="65" y="13"/>
                </a:cxn>
                <a:cxn ang="0">
                  <a:pos x="69" y="19"/>
                </a:cxn>
                <a:cxn ang="0">
                  <a:pos x="72" y="25"/>
                </a:cxn>
                <a:cxn ang="0">
                  <a:pos x="72" y="25"/>
                </a:cxn>
                <a:cxn ang="0">
                  <a:pos x="74" y="31"/>
                </a:cxn>
                <a:cxn ang="0">
                  <a:pos x="74" y="31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69" y="59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39" y="75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5" y="72"/>
                </a:cxn>
                <a:cxn ang="0">
                  <a:pos x="25" y="72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25" y="5"/>
                </a:cxn>
                <a:cxn ang="0">
                  <a:pos x="25" y="5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9" y="3"/>
                </a:cxn>
                <a:cxn ang="0">
                  <a:pos x="32" y="0"/>
                </a:cxn>
                <a:cxn ang="0">
                  <a:pos x="23" y="3"/>
                </a:cxn>
                <a:cxn ang="0">
                  <a:pos x="11" y="11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9" y="79"/>
                </a:cxn>
                <a:cxn ang="0">
                  <a:pos x="55" y="75"/>
                </a:cxn>
                <a:cxn ang="0">
                  <a:pos x="71" y="61"/>
                </a:cxn>
                <a:cxn ang="0">
                  <a:pos x="77" y="47"/>
                </a:cxn>
                <a:cxn ang="0">
                  <a:pos x="77" y="31"/>
                </a:cxn>
                <a:cxn ang="0">
                  <a:pos x="71" y="17"/>
                </a:cxn>
                <a:cxn ang="0">
                  <a:pos x="61" y="6"/>
                </a:cxn>
                <a:cxn ang="0">
                  <a:pos x="47" y="0"/>
                </a:cxn>
              </a:cxnLst>
              <a:rect l="0" t="0" r="r" b="b"/>
              <a:pathLst>
                <a:path w="79" h="79">
                  <a:moveTo>
                    <a:pt x="46" y="3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5"/>
                  </a:lnTo>
                  <a:lnTo>
                    <a:pt x="59" y="9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9" y="19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3" y="24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5" y="39"/>
                  </a:lnTo>
                  <a:lnTo>
                    <a:pt x="74" y="46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72" y="54"/>
                  </a:lnTo>
                  <a:lnTo>
                    <a:pt x="73" y="54"/>
                  </a:lnTo>
                  <a:lnTo>
                    <a:pt x="72" y="53"/>
                  </a:lnTo>
                  <a:lnTo>
                    <a:pt x="69" y="59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4" y="65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9" y="75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31" y="74"/>
                  </a:lnTo>
                  <a:lnTo>
                    <a:pt x="31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19" y="69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5"/>
                  </a:lnTo>
                  <a:lnTo>
                    <a:pt x="13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9" y="9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3"/>
                  </a:lnTo>
                  <a:close/>
                  <a:moveTo>
                    <a:pt x="39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3" y="55"/>
                  </a:lnTo>
                  <a:lnTo>
                    <a:pt x="6" y="6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2" y="77"/>
                  </a:lnTo>
                  <a:lnTo>
                    <a:pt x="39" y="79"/>
                  </a:lnTo>
                  <a:lnTo>
                    <a:pt x="47" y="77"/>
                  </a:lnTo>
                  <a:lnTo>
                    <a:pt x="54" y="75"/>
                  </a:lnTo>
                  <a:lnTo>
                    <a:pt x="55" y="75"/>
                  </a:lnTo>
                  <a:lnTo>
                    <a:pt x="61" y="71"/>
                  </a:lnTo>
                  <a:lnTo>
                    <a:pt x="67" y="67"/>
                  </a:lnTo>
                  <a:lnTo>
                    <a:pt x="71" y="61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7" y="47"/>
                  </a:lnTo>
                  <a:lnTo>
                    <a:pt x="79" y="39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1" y="6"/>
                  </a:lnTo>
                  <a:lnTo>
                    <a:pt x="55" y="3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1797" y="3171"/>
              <a:ext cx="77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69" y="16"/>
                </a:cxn>
                <a:cxn ang="0">
                  <a:pos x="75" y="27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69" y="61"/>
                </a:cxn>
                <a:cxn ang="0">
                  <a:pos x="61" y="69"/>
                </a:cxn>
                <a:cxn ang="0">
                  <a:pos x="50" y="75"/>
                </a:cxn>
                <a:cxn ang="0">
                  <a:pos x="38" y="77"/>
                </a:cxn>
                <a:cxn ang="0">
                  <a:pos x="26" y="75"/>
                </a:cxn>
                <a:cxn ang="0">
                  <a:pos x="16" y="69"/>
                </a:cxn>
                <a:cxn ang="0">
                  <a:pos x="7" y="61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7" y="16"/>
                </a:cxn>
                <a:cxn ang="0">
                  <a:pos x="16" y="7"/>
                </a:cxn>
                <a:cxn ang="0">
                  <a:pos x="26" y="2"/>
                </a:cxn>
                <a:cxn ang="0">
                  <a:pos x="38" y="0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69" y="16"/>
                  </a:lnTo>
                  <a:lnTo>
                    <a:pt x="75" y="27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69" y="61"/>
                  </a:lnTo>
                  <a:lnTo>
                    <a:pt x="61" y="69"/>
                  </a:lnTo>
                  <a:lnTo>
                    <a:pt x="50" y="75"/>
                  </a:lnTo>
                  <a:lnTo>
                    <a:pt x="38" y="77"/>
                  </a:lnTo>
                  <a:lnTo>
                    <a:pt x="26" y="75"/>
                  </a:lnTo>
                  <a:lnTo>
                    <a:pt x="16" y="69"/>
                  </a:lnTo>
                  <a:lnTo>
                    <a:pt x="7" y="61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6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8" name="Freeform 56"/>
            <p:cNvSpPr>
              <a:spLocks noEditPoints="1"/>
            </p:cNvSpPr>
            <p:nvPr/>
          </p:nvSpPr>
          <p:spPr bwMode="auto">
            <a:xfrm>
              <a:off x="1796" y="3170"/>
              <a:ext cx="80" cy="80"/>
            </a:xfrm>
            <a:custGeom>
              <a:avLst/>
              <a:gdLst/>
              <a:ahLst/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3" y="54"/>
                </a:cxn>
                <a:cxn ang="0">
                  <a:pos x="73" y="54"/>
                </a:cxn>
                <a:cxn ang="0">
                  <a:pos x="70" y="60"/>
                </a:cxn>
                <a:cxn ang="0">
                  <a:pos x="66" y="65"/>
                </a:cxn>
                <a:cxn ang="0">
                  <a:pos x="66" y="65"/>
                </a:cxn>
                <a:cxn ang="0">
                  <a:pos x="54" y="74"/>
                </a:cxn>
                <a:cxn ang="0">
                  <a:pos x="54" y="74"/>
                </a:cxn>
                <a:cxn ang="0">
                  <a:pos x="39" y="76"/>
                </a:cxn>
                <a:cxn ang="0">
                  <a:pos x="32" y="75"/>
                </a:cxn>
                <a:cxn ang="0">
                  <a:pos x="32" y="75"/>
                </a:cxn>
                <a:cxn ang="0">
                  <a:pos x="25" y="73"/>
                </a:cxn>
                <a:cxn ang="0">
                  <a:pos x="25" y="73"/>
                </a:cxn>
                <a:cxn ang="0">
                  <a:pos x="12" y="66"/>
                </a:cxn>
                <a:cxn ang="0">
                  <a:pos x="12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7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9" y="3"/>
                </a:cxn>
                <a:cxn ang="0">
                  <a:pos x="32" y="1"/>
                </a:cxn>
                <a:cxn ang="0">
                  <a:pos x="23" y="3"/>
                </a:cxn>
                <a:cxn ang="0">
                  <a:pos x="11" y="12"/>
                </a:cxn>
                <a:cxn ang="0">
                  <a:pos x="2" y="24"/>
                </a:cxn>
                <a:cxn ang="0">
                  <a:pos x="0" y="39"/>
                </a:cxn>
                <a:cxn ang="0">
                  <a:pos x="3" y="55"/>
                </a:cxn>
                <a:cxn ang="0">
                  <a:pos x="12" y="68"/>
                </a:cxn>
                <a:cxn ang="0">
                  <a:pos x="24" y="76"/>
                </a:cxn>
                <a:cxn ang="0">
                  <a:pos x="39" y="80"/>
                </a:cxn>
                <a:cxn ang="0">
                  <a:pos x="55" y="76"/>
                </a:cxn>
                <a:cxn ang="0">
                  <a:pos x="72" y="62"/>
                </a:cxn>
                <a:cxn ang="0">
                  <a:pos x="78" y="47"/>
                </a:cxn>
                <a:cxn ang="0">
                  <a:pos x="78" y="32"/>
                </a:cxn>
                <a:cxn ang="0">
                  <a:pos x="72" y="17"/>
                </a:cxn>
                <a:cxn ang="0">
                  <a:pos x="62" y="7"/>
                </a:cxn>
                <a:cxn ang="0">
                  <a:pos x="47" y="1"/>
                </a:cxn>
              </a:cxnLst>
              <a:rect l="0" t="0" r="r" b="b"/>
              <a:pathLst>
                <a:path w="80" h="80">
                  <a:moveTo>
                    <a:pt x="47" y="4"/>
                  </a:move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5" y="14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6" y="39"/>
                  </a:lnTo>
                  <a:lnTo>
                    <a:pt x="75" y="47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3" y="54"/>
                  </a:lnTo>
                  <a:lnTo>
                    <a:pt x="74" y="55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6" y="65"/>
                  </a:lnTo>
                  <a:lnTo>
                    <a:pt x="60" y="70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47" y="75"/>
                  </a:lnTo>
                  <a:lnTo>
                    <a:pt x="39" y="76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31" y="75"/>
                  </a:lnTo>
                  <a:lnTo>
                    <a:pt x="31" y="77"/>
                  </a:lnTo>
                  <a:lnTo>
                    <a:pt x="32" y="75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70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9" y="60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4" y="47"/>
                  </a:lnTo>
                  <a:lnTo>
                    <a:pt x="3" y="39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4"/>
                  </a:lnTo>
                  <a:close/>
                  <a:moveTo>
                    <a:pt x="39" y="0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7" y="72"/>
                  </a:lnTo>
                  <a:lnTo>
                    <a:pt x="23" y="76"/>
                  </a:lnTo>
                  <a:lnTo>
                    <a:pt x="24" y="76"/>
                  </a:lnTo>
                  <a:lnTo>
                    <a:pt x="31" y="78"/>
                  </a:lnTo>
                  <a:lnTo>
                    <a:pt x="32" y="78"/>
                  </a:lnTo>
                  <a:lnTo>
                    <a:pt x="39" y="80"/>
                  </a:lnTo>
                  <a:lnTo>
                    <a:pt x="47" y="78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62" y="72"/>
                  </a:lnTo>
                  <a:lnTo>
                    <a:pt x="68" y="68"/>
                  </a:lnTo>
                  <a:lnTo>
                    <a:pt x="72" y="62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2" y="17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2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89" name="Freeform 57"/>
            <p:cNvSpPr>
              <a:spLocks/>
            </p:cNvSpPr>
            <p:nvPr/>
          </p:nvSpPr>
          <p:spPr bwMode="auto">
            <a:xfrm>
              <a:off x="1112" y="2758"/>
              <a:ext cx="77" cy="7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2"/>
                </a:cxn>
                <a:cxn ang="0">
                  <a:pos x="61" y="7"/>
                </a:cxn>
                <a:cxn ang="0">
                  <a:pos x="70" y="16"/>
                </a:cxn>
                <a:cxn ang="0">
                  <a:pos x="75" y="26"/>
                </a:cxn>
                <a:cxn ang="0">
                  <a:pos x="77" y="38"/>
                </a:cxn>
                <a:cxn ang="0">
                  <a:pos x="75" y="50"/>
                </a:cxn>
                <a:cxn ang="0">
                  <a:pos x="70" y="60"/>
                </a:cxn>
                <a:cxn ang="0">
                  <a:pos x="61" y="69"/>
                </a:cxn>
                <a:cxn ang="0">
                  <a:pos x="50" y="74"/>
                </a:cxn>
                <a:cxn ang="0">
                  <a:pos x="39" y="76"/>
                </a:cxn>
                <a:cxn ang="0">
                  <a:pos x="27" y="74"/>
                </a:cxn>
                <a:cxn ang="0">
                  <a:pos x="16" y="69"/>
                </a:cxn>
                <a:cxn ang="0">
                  <a:pos x="8" y="60"/>
                </a:cxn>
                <a:cxn ang="0">
                  <a:pos x="2" y="50"/>
                </a:cxn>
                <a:cxn ang="0">
                  <a:pos x="0" y="38"/>
                </a:cxn>
                <a:cxn ang="0">
                  <a:pos x="2" y="26"/>
                </a:cxn>
                <a:cxn ang="0">
                  <a:pos x="8" y="16"/>
                </a:cxn>
                <a:cxn ang="0">
                  <a:pos x="16" y="7"/>
                </a:cxn>
                <a:cxn ang="0">
                  <a:pos x="27" y="2"/>
                </a:cxn>
                <a:cxn ang="0">
                  <a:pos x="39" y="0"/>
                </a:cxn>
              </a:cxnLst>
              <a:rect l="0" t="0" r="r" b="b"/>
              <a:pathLst>
                <a:path w="77" h="76">
                  <a:moveTo>
                    <a:pt x="39" y="0"/>
                  </a:moveTo>
                  <a:lnTo>
                    <a:pt x="50" y="2"/>
                  </a:lnTo>
                  <a:lnTo>
                    <a:pt x="61" y="7"/>
                  </a:lnTo>
                  <a:lnTo>
                    <a:pt x="70" y="16"/>
                  </a:lnTo>
                  <a:lnTo>
                    <a:pt x="75" y="26"/>
                  </a:lnTo>
                  <a:lnTo>
                    <a:pt x="77" y="38"/>
                  </a:lnTo>
                  <a:lnTo>
                    <a:pt x="75" y="50"/>
                  </a:lnTo>
                  <a:lnTo>
                    <a:pt x="70" y="60"/>
                  </a:lnTo>
                  <a:lnTo>
                    <a:pt x="61" y="69"/>
                  </a:lnTo>
                  <a:lnTo>
                    <a:pt x="50" y="74"/>
                  </a:lnTo>
                  <a:lnTo>
                    <a:pt x="39" y="76"/>
                  </a:lnTo>
                  <a:lnTo>
                    <a:pt x="27" y="74"/>
                  </a:lnTo>
                  <a:lnTo>
                    <a:pt x="16" y="69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2" y="26"/>
                  </a:lnTo>
                  <a:lnTo>
                    <a:pt x="8" y="16"/>
                  </a:lnTo>
                  <a:lnTo>
                    <a:pt x="16" y="7"/>
                  </a:lnTo>
                  <a:lnTo>
                    <a:pt x="27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490" name="Freeform 58"/>
            <p:cNvSpPr>
              <a:spLocks noEditPoints="1"/>
            </p:cNvSpPr>
            <p:nvPr/>
          </p:nvSpPr>
          <p:spPr bwMode="auto">
            <a:xfrm>
              <a:off x="1111" y="2757"/>
              <a:ext cx="80" cy="79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70" y="19"/>
                </a:cxn>
                <a:cxn ang="0">
                  <a:pos x="73" y="25"/>
                </a:cxn>
                <a:cxn ang="0">
                  <a:pos x="73" y="25"/>
                </a:cxn>
                <a:cxn ang="0">
                  <a:pos x="75" y="31"/>
                </a:cxn>
                <a:cxn ang="0">
                  <a:pos x="75" y="31"/>
                </a:cxn>
                <a:cxn ang="0">
                  <a:pos x="73" y="53"/>
                </a:cxn>
                <a:cxn ang="0">
                  <a:pos x="73" y="53"/>
                </a:cxn>
                <a:cxn ang="0">
                  <a:pos x="70" y="59"/>
                </a:cxn>
                <a:cxn ang="0">
                  <a:pos x="66" y="64"/>
                </a:cxn>
                <a:cxn ang="0">
                  <a:pos x="66" y="64"/>
                </a:cxn>
                <a:cxn ang="0">
                  <a:pos x="55" y="74"/>
                </a:cxn>
                <a:cxn ang="0">
                  <a:pos x="55" y="74"/>
                </a:cxn>
                <a:cxn ang="0">
                  <a:pos x="40" y="76"/>
                </a:cxn>
                <a:cxn ang="0">
                  <a:pos x="32" y="74"/>
                </a:cxn>
                <a:cxn ang="0">
                  <a:pos x="32" y="74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3" y="66"/>
                </a:cxn>
                <a:cxn ang="0">
                  <a:pos x="13" y="66"/>
                </a:cxn>
                <a:cxn ang="0">
                  <a:pos x="6" y="53"/>
                </a:cxn>
                <a:cxn ang="0">
                  <a:pos x="6" y="53"/>
                </a:cxn>
                <a:cxn ang="0">
                  <a:pos x="4" y="46"/>
                </a:cxn>
                <a:cxn ang="0">
                  <a:pos x="2" y="31"/>
                </a:cxn>
                <a:cxn ang="0">
                  <a:pos x="2" y="31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9" y="9"/>
                </a:cxn>
                <a:cxn ang="0">
                  <a:pos x="25" y="6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40" y="0"/>
                </a:cxn>
                <a:cxn ang="0">
                  <a:pos x="24" y="2"/>
                </a:cxn>
                <a:cxn ang="0">
                  <a:pos x="12" y="11"/>
                </a:cxn>
                <a:cxn ang="0">
                  <a:pos x="3" y="24"/>
                </a:cxn>
                <a:cxn ang="0">
                  <a:pos x="1" y="31"/>
                </a:cxn>
                <a:cxn ang="0">
                  <a:pos x="3" y="54"/>
                </a:cxn>
                <a:cxn ang="0">
                  <a:pos x="11" y="67"/>
                </a:cxn>
                <a:cxn ang="0">
                  <a:pos x="24" y="75"/>
                </a:cxn>
                <a:cxn ang="0">
                  <a:pos x="32" y="78"/>
                </a:cxn>
                <a:cxn ang="0">
                  <a:pos x="55" y="76"/>
                </a:cxn>
                <a:cxn ang="0">
                  <a:pos x="68" y="67"/>
                </a:cxn>
                <a:cxn ang="0">
                  <a:pos x="77" y="54"/>
                </a:cxn>
                <a:cxn ang="0">
                  <a:pos x="78" y="31"/>
                </a:cxn>
                <a:cxn ang="0">
                  <a:pos x="76" y="24"/>
                </a:cxn>
                <a:cxn ang="0">
                  <a:pos x="62" y="6"/>
                </a:cxn>
                <a:cxn ang="0">
                  <a:pos x="47" y="0"/>
                </a:cxn>
              </a:cxnLst>
              <a:rect l="0" t="0" r="r" b="b"/>
              <a:pathLst>
                <a:path w="80" h="79">
                  <a:moveTo>
                    <a:pt x="47" y="4"/>
                  </a:move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5" y="4"/>
                  </a:lnTo>
                  <a:lnTo>
                    <a:pt x="53" y="6"/>
                  </a:lnTo>
                  <a:lnTo>
                    <a:pt x="60" y="9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7" y="12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7" y="39"/>
                  </a:lnTo>
                  <a:lnTo>
                    <a:pt x="75" y="46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4"/>
                  </a:lnTo>
                  <a:lnTo>
                    <a:pt x="73" y="53"/>
                  </a:lnTo>
                  <a:lnTo>
                    <a:pt x="70" y="59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7" y="66"/>
                  </a:lnTo>
                  <a:lnTo>
                    <a:pt x="66" y="64"/>
                  </a:lnTo>
                  <a:lnTo>
                    <a:pt x="60" y="69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3" y="72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47" y="74"/>
                  </a:lnTo>
                  <a:lnTo>
                    <a:pt x="40" y="76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5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19" y="69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3" y="66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3"/>
                  </a:lnTo>
                  <a:lnTo>
                    <a:pt x="4" y="46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9" y="19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7" y="4"/>
                  </a:lnTo>
                  <a:close/>
                  <a:moveTo>
                    <a:pt x="40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7" y="61"/>
                  </a:lnTo>
                  <a:lnTo>
                    <a:pt x="11" y="67"/>
                  </a:lnTo>
                  <a:lnTo>
                    <a:pt x="12" y="67"/>
                  </a:lnTo>
                  <a:lnTo>
                    <a:pt x="17" y="72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55" y="75"/>
                  </a:lnTo>
                  <a:lnTo>
                    <a:pt x="62" y="72"/>
                  </a:lnTo>
                  <a:lnTo>
                    <a:pt x="68" y="67"/>
                  </a:lnTo>
                  <a:lnTo>
                    <a:pt x="73" y="61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8" y="47"/>
                  </a:lnTo>
                  <a:lnTo>
                    <a:pt x="80" y="39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7" y="24"/>
                  </a:lnTo>
                  <a:lnTo>
                    <a:pt x="76" y="24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2" y="6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4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19" name="Obraz 118" descr="stack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3076425" cy="2335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10711</TotalTime>
  <Words>2090</Words>
  <Application>Microsoft Office PowerPoint</Application>
  <PresentationFormat>Pokaz na ekranie (4:3)</PresentationFormat>
  <Paragraphs>1096</Paragraphs>
  <Slides>86</Slides>
  <Notes>66</Notes>
  <HiddenSlides>2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86</vt:i4>
      </vt:variant>
    </vt:vector>
  </HeadingPairs>
  <TitlesOfParts>
    <vt:vector size="87" baseType="lpstr">
      <vt:lpstr>Początek</vt:lpstr>
      <vt:lpstr>The particle method for simulation of self-organization phenomena  </vt:lpstr>
      <vt:lpstr>The DigiHive environment</vt:lpstr>
      <vt:lpstr>Basic features</vt:lpstr>
      <vt:lpstr>Physics</vt:lpstr>
      <vt:lpstr>Physics - particles</vt:lpstr>
      <vt:lpstr>Collissions </vt:lpstr>
      <vt:lpstr>Physics - complexes</vt:lpstr>
      <vt:lpstr>Physics - complexes</vt:lpstr>
      <vt:lpstr>Physics - complexes</vt:lpstr>
      <vt:lpstr>Example – jet propulsion engine</vt:lpstr>
      <vt:lpstr>Example – jet propulsion engine</vt:lpstr>
      <vt:lpstr>Example – random structures</vt:lpstr>
      <vt:lpstr>Example – random structures</vt:lpstr>
      <vt:lpstr>Programs</vt:lpstr>
      <vt:lpstr>Programs</vt:lpstr>
      <vt:lpstr>Programs</vt:lpstr>
      <vt:lpstr>Programs</vt:lpstr>
      <vt:lpstr>Program example</vt:lpstr>
      <vt:lpstr>Program commands </vt:lpstr>
      <vt:lpstr>Program example</vt:lpstr>
      <vt:lpstr>Encoding stack</vt:lpstr>
      <vt:lpstr>Encoding - specification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Program example</vt:lpstr>
      <vt:lpstr>Levels of simulation</vt:lpstr>
      <vt:lpstr>Example of simulation</vt:lpstr>
      <vt:lpstr>Example of simulation</vt:lpstr>
      <vt:lpstr>Sample simulation: Snowflake</vt:lpstr>
      <vt:lpstr>Snowflake</vt:lpstr>
      <vt:lpstr>Snowflake</vt:lpstr>
      <vt:lpstr>Snowflake – P1 (seed)</vt:lpstr>
      <vt:lpstr>Snowflake – P1(seed)</vt:lpstr>
      <vt:lpstr>Snowflake – P2 (ring)</vt:lpstr>
      <vt:lpstr>Snowflake – P3 (closed ring)</vt:lpstr>
      <vt:lpstr>Snowflake – P4 (streching arm)</vt:lpstr>
      <vt:lpstr>Snowflake – P4 (streching arm)</vt:lpstr>
      <vt:lpstr>Snowflake – P5 (building arm)</vt:lpstr>
      <vt:lpstr>Snowflake – P5 (building arm)</vt:lpstr>
      <vt:lpstr>Snowflake – P6 (lateral arm) </vt:lpstr>
      <vt:lpstr>Snowflake – P6 (lateral arm)</vt:lpstr>
      <vt:lpstr>The universal constructor</vt:lpstr>
      <vt:lpstr>Von Neumann’s model </vt:lpstr>
      <vt:lpstr>Von Neumann’s model  </vt:lpstr>
      <vt:lpstr>Von Neumann’s model  </vt:lpstr>
      <vt:lpstr>Von Neumann’s model  </vt:lpstr>
      <vt:lpstr>Von Neumann’s model  </vt:lpstr>
      <vt:lpstr>The universal constructor </vt:lpstr>
      <vt:lpstr>The universal constructor</vt:lpstr>
      <vt:lpstr>Constructor program example</vt:lpstr>
      <vt:lpstr>Constructor program example</vt:lpstr>
      <vt:lpstr>Constructor program example</vt:lpstr>
      <vt:lpstr>Constructor program example</vt:lpstr>
      <vt:lpstr>Constructor program example</vt:lpstr>
      <vt:lpstr>Constructor program example</vt:lpstr>
      <vt:lpstr>Structure of the information string</vt:lpstr>
      <vt:lpstr>String example</vt:lpstr>
      <vt:lpstr>String example</vt:lpstr>
      <vt:lpstr>String example</vt:lpstr>
      <vt:lpstr>String example</vt:lpstr>
      <vt:lpstr>String example</vt:lpstr>
      <vt:lpstr>String example</vt:lpstr>
      <vt:lpstr>Simulation example</vt:lpstr>
      <vt:lpstr>Simulation example</vt:lpstr>
      <vt:lpstr>Limitations</vt:lpstr>
      <vt:lpstr>Achieving the full universality</vt:lpstr>
      <vt:lpstr>Snowflake – strategy 1</vt:lpstr>
      <vt:lpstr>Snowflake – strategy 1</vt:lpstr>
      <vt:lpstr>Snowflake – strategy 1</vt:lpstr>
      <vt:lpstr>Constructor duplication – strategy 2 </vt:lpstr>
      <vt:lpstr>Constructor duplication – strategy 2 </vt:lpstr>
      <vt:lpstr>Constructor duplication – strategy 2 </vt:lpstr>
      <vt:lpstr>Further research…</vt:lpstr>
      <vt:lpstr>Further research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with an universal constructor in the DigiHive environment</dc:title>
  <dc:creator>Rafał</dc:creator>
  <cp:lastModifiedBy>Rafał</cp:lastModifiedBy>
  <cp:revision>741</cp:revision>
  <dcterms:created xsi:type="dcterms:W3CDTF">2009-11-07T14:51:30Z</dcterms:created>
  <dcterms:modified xsi:type="dcterms:W3CDTF">2011-02-27T21:27:10Z</dcterms:modified>
</cp:coreProperties>
</file>